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3"/>
  </p:notesMasterIdLst>
  <p:handoutMasterIdLst>
    <p:handoutMasterId r:id="rId14"/>
  </p:handoutMasterIdLst>
  <p:sldIdLst>
    <p:sldId id="256" r:id="rId2"/>
    <p:sldId id="281" r:id="rId3"/>
    <p:sldId id="258" r:id="rId4"/>
    <p:sldId id="326" r:id="rId5"/>
    <p:sldId id="325" r:id="rId6"/>
    <p:sldId id="262" r:id="rId7"/>
    <p:sldId id="324" r:id="rId8"/>
    <p:sldId id="314" r:id="rId9"/>
    <p:sldId id="327" r:id="rId10"/>
    <p:sldId id="323" r:id="rId11"/>
    <p:sldId id="322" r:id="rId12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5"/>
    </p:embeddedFont>
    <p:embeddedFont>
      <p:font typeface="Nunito" pitchFamily="2" charset="0"/>
      <p:regular r:id="rId16"/>
      <p:bold r:id="rId17"/>
      <p:italic r:id="rId18"/>
      <p:boldItalic r:id="rId19"/>
    </p:embeddedFont>
    <p:embeddedFont>
      <p:font typeface="Open Sans" panose="020B0606030504020204" pitchFamily="34" charset="0"/>
      <p:regular r:id="rId20"/>
      <p:bold r:id="rId21"/>
      <p:italic r:id="rId22"/>
      <p:boldItalic r:id="rId23"/>
    </p:embeddedFont>
    <p:embeddedFont>
      <p:font typeface="Raleway Medium" pitchFamily="2" charset="0"/>
      <p:regular r:id="rId24"/>
      <p:bold r:id="rId25"/>
      <p:italic r:id="rId26"/>
      <p:boldItalic r:id="rId27"/>
    </p:embeddedFont>
    <p:embeddedFont>
      <p:font typeface="Yu Gothic UI Semibold" panose="020B0700000000000000" pitchFamily="34" charset="-128"/>
      <p:bold r:id="rId28"/>
    </p:embeddedFont>
    <p:embeddedFont>
      <p:font typeface="微軟正黑體" panose="020B0604030504040204" pitchFamily="34" charset="-120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25252"/>
    <a:srgbClr val="6E79E4"/>
    <a:srgbClr val="A6A6A6"/>
    <a:srgbClr val="3C3C3B"/>
    <a:srgbClr val="BCC0E6"/>
    <a:srgbClr val="E7E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1C852DD-3287-41DE-B3C5-479CDED95131}">
  <a:tblStyle styleId="{31C852DD-3287-41DE-B3C5-479CDED951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78" autoAdjust="0"/>
    <p:restoredTop sz="93939" autoAdjust="0"/>
  </p:normalViewPr>
  <p:slideViewPr>
    <p:cSldViewPr snapToGrid="0">
      <p:cViewPr varScale="1">
        <p:scale>
          <a:sx n="137" d="100"/>
          <a:sy n="137" d="100"/>
        </p:scale>
        <p:origin x="120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5FF89DCC-B7B7-492E-BEE2-8D7D575F4B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80A8838-D6BF-6046-3975-B915A519136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05889A-F588-4383-AEAD-9D8327F30EAD}" type="datetimeFigureOut">
              <a:rPr lang="zh-TW" altLang="en-US" smtClean="0"/>
              <a:t>2023/11/21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6EBA46E-CCE0-1120-2C00-1DD8DCBB058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altLang="zh-TW"/>
              <a:t>1</a:t>
            </a:r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395C10D-5BAF-5829-1AA6-B274C44419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4AD1C-A79B-4145-B592-C8AB4CEE67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463111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jpg>
</file>

<file path=ppt/media/image13.jpg>
</file>

<file path=ppt/media/image2.gif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7035464"/>
      </p:ext>
    </p:extLst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27216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g10b68f5f6c9_0_7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0" name="Google Shape;1200;g10b68f5f6c9_0_7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0a2de12baf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0a2de12baf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6319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10a2de12baf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10a2de12baf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52736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10b68f5f6c9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" name="Google Shape;830;g10b68f5f6c9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78981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10b68f5f6c9_0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10b68f5f6c9_0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26810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10b68f5f6c9_0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10b68f5f6c9_0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97602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/>
        </p:nvSpPr>
        <p:spPr>
          <a:xfrm>
            <a:off x="11400" y="0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" name="Google Shape;10;p2"/>
          <p:cNvSpPr txBox="1"/>
          <p:nvPr/>
        </p:nvSpPr>
        <p:spPr>
          <a:xfrm>
            <a:off x="11400" y="2656728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" name="Google Shape;11;p2"/>
          <p:cNvSpPr txBox="1"/>
          <p:nvPr/>
        </p:nvSpPr>
        <p:spPr>
          <a:xfrm>
            <a:off x="22675" y="3985092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" name="Google Shape;12;p2"/>
          <p:cNvSpPr txBox="1"/>
          <p:nvPr/>
        </p:nvSpPr>
        <p:spPr>
          <a:xfrm>
            <a:off x="11400" y="1328364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708150" y="535050"/>
            <a:ext cx="7720800" cy="40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3356550" y="1165860"/>
            <a:ext cx="4412100" cy="18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3356550" y="3041885"/>
            <a:ext cx="4412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100" b="1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2"/>
          </p:nvPr>
        </p:nvSpPr>
        <p:spPr>
          <a:xfrm>
            <a:off x="3356550" y="3840335"/>
            <a:ext cx="44121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/>
        </p:nvSpPr>
        <p:spPr>
          <a:xfrm>
            <a:off x="5382500" y="1655900"/>
            <a:ext cx="3754200" cy="3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6" name="Google Shape;36;p6"/>
          <p:cNvSpPr/>
          <p:nvPr/>
        </p:nvSpPr>
        <p:spPr>
          <a:xfrm>
            <a:off x="712400" y="1168200"/>
            <a:ext cx="7716600" cy="3975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dk1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/>
        </p:nvSpPr>
        <p:spPr>
          <a:xfrm>
            <a:off x="11400" y="4030092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/>
          </p:nvPr>
        </p:nvSpPr>
        <p:spPr>
          <a:xfrm>
            <a:off x="720000" y="1621208"/>
            <a:ext cx="2336400" cy="7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158483"/>
            <a:ext cx="924600" cy="4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"/>
          </p:nvPr>
        </p:nvSpPr>
        <p:spPr>
          <a:xfrm>
            <a:off x="720000" y="2261249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3"/>
          </p:nvPr>
        </p:nvSpPr>
        <p:spPr>
          <a:xfrm>
            <a:off x="3403800" y="1621216"/>
            <a:ext cx="2336400" cy="7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4" hasCustomPrompt="1"/>
          </p:nvPr>
        </p:nvSpPr>
        <p:spPr>
          <a:xfrm>
            <a:off x="3403800" y="1158483"/>
            <a:ext cx="923400" cy="4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5"/>
          </p:nvPr>
        </p:nvSpPr>
        <p:spPr>
          <a:xfrm>
            <a:off x="3403800" y="2261249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6"/>
          </p:nvPr>
        </p:nvSpPr>
        <p:spPr>
          <a:xfrm>
            <a:off x="6087600" y="1621208"/>
            <a:ext cx="2336400" cy="7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7" hasCustomPrompt="1"/>
          </p:nvPr>
        </p:nvSpPr>
        <p:spPr>
          <a:xfrm>
            <a:off x="6087600" y="1158483"/>
            <a:ext cx="923400" cy="4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8"/>
          </p:nvPr>
        </p:nvSpPr>
        <p:spPr>
          <a:xfrm>
            <a:off x="6087600" y="2261249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9"/>
          </p:nvPr>
        </p:nvSpPr>
        <p:spPr>
          <a:xfrm>
            <a:off x="720000" y="3475466"/>
            <a:ext cx="2336400" cy="7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13" hasCustomPrompt="1"/>
          </p:nvPr>
        </p:nvSpPr>
        <p:spPr>
          <a:xfrm>
            <a:off x="720000" y="3012741"/>
            <a:ext cx="9234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14"/>
          </p:nvPr>
        </p:nvSpPr>
        <p:spPr>
          <a:xfrm>
            <a:off x="720000" y="411550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5"/>
          </p:nvPr>
        </p:nvSpPr>
        <p:spPr>
          <a:xfrm>
            <a:off x="3403800" y="3475466"/>
            <a:ext cx="2336400" cy="7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6" hasCustomPrompt="1"/>
          </p:nvPr>
        </p:nvSpPr>
        <p:spPr>
          <a:xfrm>
            <a:off x="3403800" y="3012741"/>
            <a:ext cx="9234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7"/>
          </p:nvPr>
        </p:nvSpPr>
        <p:spPr>
          <a:xfrm>
            <a:off x="3403800" y="411550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18"/>
          </p:nvPr>
        </p:nvSpPr>
        <p:spPr>
          <a:xfrm>
            <a:off x="6087600" y="3475466"/>
            <a:ext cx="2336400" cy="7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19" hasCustomPrompt="1"/>
          </p:nvPr>
        </p:nvSpPr>
        <p:spPr>
          <a:xfrm>
            <a:off x="6087600" y="3012741"/>
            <a:ext cx="9234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20"/>
          </p:nvPr>
        </p:nvSpPr>
        <p:spPr>
          <a:xfrm>
            <a:off x="6087600" y="411550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21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9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3_1">
    <p:bg>
      <p:bgPr>
        <a:solidFill>
          <a:schemeClr val="accent1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>
            <a:spLocks noGrp="1"/>
          </p:cNvSpPr>
          <p:nvPr>
            <p:ph type="title"/>
          </p:nvPr>
        </p:nvSpPr>
        <p:spPr>
          <a:xfrm>
            <a:off x="2739225" y="2190975"/>
            <a:ext cx="4944900" cy="146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title" idx="2" hasCustomPrompt="1"/>
          </p:nvPr>
        </p:nvSpPr>
        <p:spPr>
          <a:xfrm>
            <a:off x="2736775" y="1349167"/>
            <a:ext cx="1882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5" name="Google Shape;105;p16"/>
          <p:cNvSpPr txBox="1">
            <a:spLocks noGrp="1"/>
          </p:cNvSpPr>
          <p:nvPr>
            <p:ph type="subTitle" idx="1"/>
          </p:nvPr>
        </p:nvSpPr>
        <p:spPr>
          <a:xfrm>
            <a:off x="2531017" y="3685058"/>
            <a:ext cx="53508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9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6"/>
          <p:cNvSpPr txBox="1"/>
          <p:nvPr/>
        </p:nvSpPr>
        <p:spPr>
          <a:xfrm>
            <a:off x="3601658" y="-576585"/>
            <a:ext cx="1763400" cy="11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rPr>
              <a:t>/(AI)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07" name="Google Shape;107;p16"/>
          <p:cNvCxnSpPr/>
          <p:nvPr/>
        </p:nvCxnSpPr>
        <p:spPr>
          <a:xfrm rot="10800000">
            <a:off x="524900" y="-25"/>
            <a:ext cx="0" cy="3633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dk1"/>
        </a:solid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oogle Shape;258;p33"/>
          <p:cNvGrpSpPr/>
          <p:nvPr/>
        </p:nvGrpSpPr>
        <p:grpSpPr>
          <a:xfrm>
            <a:off x="-457433" y="534990"/>
            <a:ext cx="2192659" cy="557097"/>
            <a:chOff x="2641350" y="846250"/>
            <a:chExt cx="413600" cy="105075"/>
          </a:xfrm>
        </p:grpSpPr>
        <p:sp>
          <p:nvSpPr>
            <p:cNvPr id="259" name="Google Shape;259;p33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3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3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3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" name="Google Shape;263;p33"/>
          <p:cNvGrpSpPr/>
          <p:nvPr/>
        </p:nvGrpSpPr>
        <p:grpSpPr>
          <a:xfrm>
            <a:off x="2881200" y="4514854"/>
            <a:ext cx="3397850" cy="187275"/>
            <a:chOff x="-3237675" y="-1132050"/>
            <a:chExt cx="3397850" cy="187275"/>
          </a:xfrm>
        </p:grpSpPr>
        <p:sp>
          <p:nvSpPr>
            <p:cNvPr id="264" name="Google Shape;264;p33"/>
            <p:cNvSpPr/>
            <p:nvPr/>
          </p:nvSpPr>
          <p:spPr>
            <a:xfrm>
              <a:off x="-37875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3"/>
            <p:cNvSpPr/>
            <p:nvPr/>
          </p:nvSpPr>
          <p:spPr>
            <a:xfrm>
              <a:off x="29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3"/>
            <p:cNvSpPr/>
            <p:nvPr/>
          </p:nvSpPr>
          <p:spPr>
            <a:xfrm>
              <a:off x="-787250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3"/>
            <p:cNvSpPr/>
            <p:nvPr/>
          </p:nvSpPr>
          <p:spPr>
            <a:xfrm>
              <a:off x="-1195725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3"/>
            <p:cNvSpPr/>
            <p:nvPr/>
          </p:nvSpPr>
          <p:spPr>
            <a:xfrm>
              <a:off x="-16042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3"/>
            <p:cNvSpPr/>
            <p:nvPr/>
          </p:nvSpPr>
          <p:spPr>
            <a:xfrm>
              <a:off x="-2012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3"/>
            <p:cNvSpPr/>
            <p:nvPr/>
          </p:nvSpPr>
          <p:spPr>
            <a:xfrm>
              <a:off x="-242120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3"/>
            <p:cNvSpPr/>
            <p:nvPr/>
          </p:nvSpPr>
          <p:spPr>
            <a:xfrm>
              <a:off x="-28291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39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6" y="690"/>
                  </a:lnTo>
                  <a:lnTo>
                    <a:pt x="40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3"/>
            <p:cNvSpPr/>
            <p:nvPr/>
          </p:nvSpPr>
          <p:spPr>
            <a:xfrm>
              <a:off x="-32376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" name="Google Shape;273;p33"/>
          <p:cNvSpPr txBox="1"/>
          <p:nvPr/>
        </p:nvSpPr>
        <p:spPr>
          <a:xfrm>
            <a:off x="7751741" y="0"/>
            <a:ext cx="23706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accent1"/>
        </a:solidFill>
        <a:effectLst/>
      </p:bgPr>
    </p:bg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4"/>
          <p:cNvSpPr txBox="1"/>
          <p:nvPr/>
        </p:nvSpPr>
        <p:spPr>
          <a:xfrm>
            <a:off x="11400" y="2656728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76" name="Google Shape;276;p34"/>
          <p:cNvSpPr txBox="1"/>
          <p:nvPr/>
        </p:nvSpPr>
        <p:spPr>
          <a:xfrm>
            <a:off x="22675" y="3985092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77" name="Google Shape;277;p34"/>
          <p:cNvSpPr txBox="1"/>
          <p:nvPr/>
        </p:nvSpPr>
        <p:spPr>
          <a:xfrm>
            <a:off x="11400" y="1328364"/>
            <a:ext cx="9121200" cy="11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78" name="Google Shape;278;p34"/>
          <p:cNvSpPr/>
          <p:nvPr/>
        </p:nvSpPr>
        <p:spPr>
          <a:xfrm>
            <a:off x="708150" y="535050"/>
            <a:ext cx="7720800" cy="407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9" name="Google Shape;279;p34"/>
          <p:cNvGrpSpPr/>
          <p:nvPr/>
        </p:nvGrpSpPr>
        <p:grpSpPr>
          <a:xfrm>
            <a:off x="419564" y="436857"/>
            <a:ext cx="772605" cy="196301"/>
            <a:chOff x="2641350" y="846250"/>
            <a:chExt cx="413600" cy="105075"/>
          </a:xfrm>
        </p:grpSpPr>
        <p:sp>
          <p:nvSpPr>
            <p:cNvPr id="280" name="Google Shape;280;p34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4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4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4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" name="Google Shape;284;p34"/>
          <p:cNvGrpSpPr/>
          <p:nvPr/>
        </p:nvGrpSpPr>
        <p:grpSpPr>
          <a:xfrm>
            <a:off x="7959731" y="436857"/>
            <a:ext cx="772605" cy="196301"/>
            <a:chOff x="2641350" y="846250"/>
            <a:chExt cx="413600" cy="105075"/>
          </a:xfrm>
        </p:grpSpPr>
        <p:sp>
          <p:nvSpPr>
            <p:cNvPr id="285" name="Google Shape;285;p34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4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4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4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bg>
      <p:bgPr>
        <a:solidFill>
          <a:schemeClr val="dk1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7"/>
          <p:cNvSpPr txBox="1"/>
          <p:nvPr/>
        </p:nvSpPr>
        <p:spPr>
          <a:xfrm>
            <a:off x="4434900" y="1574750"/>
            <a:ext cx="4709100" cy="35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>
                <a:solidFill>
                  <a:schemeClr val="accent3"/>
                </a:solidFill>
                <a:latin typeface="Bebas Neue"/>
                <a:ea typeface="Bebas Neue"/>
                <a:cs typeface="Bebas Neue"/>
                <a:sym typeface="Bebas Neue"/>
              </a:rPr>
              <a:t>ARTIFICIAL INTELLIGENCE (AI)</a:t>
            </a:r>
            <a:endParaRPr>
              <a:solidFill>
                <a:schemeClr val="accent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0" name="Google Shape;190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91" name="Google Shape;191;p27"/>
          <p:cNvSpPr txBox="1">
            <a:spLocks noGrp="1"/>
          </p:cNvSpPr>
          <p:nvPr>
            <p:ph type="title" idx="2"/>
          </p:nvPr>
        </p:nvSpPr>
        <p:spPr>
          <a:xfrm>
            <a:off x="731342" y="2905242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2" name="Google Shape;192;p27"/>
          <p:cNvSpPr txBox="1">
            <a:spLocks noGrp="1"/>
          </p:cNvSpPr>
          <p:nvPr>
            <p:ph type="subTitle" idx="1"/>
          </p:nvPr>
        </p:nvSpPr>
        <p:spPr>
          <a:xfrm>
            <a:off x="731342" y="341556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27"/>
          <p:cNvSpPr txBox="1">
            <a:spLocks noGrp="1"/>
          </p:cNvSpPr>
          <p:nvPr>
            <p:ph type="title" idx="3"/>
          </p:nvPr>
        </p:nvSpPr>
        <p:spPr>
          <a:xfrm>
            <a:off x="3430611" y="2905242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4" name="Google Shape;194;p27"/>
          <p:cNvSpPr txBox="1">
            <a:spLocks noGrp="1"/>
          </p:cNvSpPr>
          <p:nvPr>
            <p:ph type="subTitle" idx="4"/>
          </p:nvPr>
        </p:nvSpPr>
        <p:spPr>
          <a:xfrm>
            <a:off x="3430611" y="341556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7"/>
          <p:cNvSpPr txBox="1">
            <a:spLocks noGrp="1"/>
          </p:cNvSpPr>
          <p:nvPr>
            <p:ph type="title" idx="5"/>
          </p:nvPr>
        </p:nvSpPr>
        <p:spPr>
          <a:xfrm>
            <a:off x="6129887" y="2905242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6" name="Google Shape;196;p27"/>
          <p:cNvSpPr txBox="1">
            <a:spLocks noGrp="1"/>
          </p:cNvSpPr>
          <p:nvPr>
            <p:ph type="subTitle" idx="6"/>
          </p:nvPr>
        </p:nvSpPr>
        <p:spPr>
          <a:xfrm>
            <a:off x="6129887" y="341556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10640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0FA79F-47BB-4FE0-8B54-ED71ED9E2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D616F7D-B830-4427-AB45-837BE7EA5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12269A1-3270-44F6-B156-52658E242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8E5EB-D7A0-4343-BE59-11785A662593}" type="datetimeFigureOut">
              <a:rPr lang="zh-TW" altLang="en-US" smtClean="0"/>
              <a:t>2023/11/21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174B80C-0675-45D5-A95D-639A023E0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D9E1BE2-2AB2-4A01-B9B0-221A758E6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38FB-20CA-4578-9651-5BF6366E6C2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5312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ebas Neue"/>
              <a:buNone/>
              <a:defRPr sz="35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●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○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■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●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○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■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●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○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Char char="■"/>
              <a:defRPr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8" r:id="rId3"/>
    <p:sldLayoutId id="2147483659" r:id="rId4"/>
    <p:sldLayoutId id="2147483662" r:id="rId5"/>
    <p:sldLayoutId id="2147483679" r:id="rId6"/>
    <p:sldLayoutId id="2147483680" r:id="rId7"/>
    <p:sldLayoutId id="2147483684" r:id="rId8"/>
    <p:sldLayoutId id="2147483685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png"/><Relationship Id="rId7" Type="http://schemas.openxmlformats.org/officeDocument/2006/relationships/image" Target="../media/image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jpg"/><Relationship Id="rId5" Type="http://schemas.openxmlformats.org/officeDocument/2006/relationships/image" Target="../media/image6.jpe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橢圓 11">
            <a:extLst>
              <a:ext uri="{FF2B5EF4-FFF2-40B4-BE49-F238E27FC236}">
                <a16:creationId xmlns:a16="http://schemas.microsoft.com/office/drawing/2014/main" id="{FE33695C-CF7D-B029-D1C6-11ADC1D2A1FE}"/>
              </a:ext>
            </a:extLst>
          </p:cNvPr>
          <p:cNvSpPr/>
          <p:nvPr/>
        </p:nvSpPr>
        <p:spPr>
          <a:xfrm>
            <a:off x="7156042" y="2626729"/>
            <a:ext cx="1060178" cy="1143672"/>
          </a:xfrm>
          <a:prstGeom prst="ellipse">
            <a:avLst/>
          </a:prstGeom>
          <a:solidFill>
            <a:srgbClr val="BCC0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99" name="Google Shape;299;p38"/>
          <p:cNvSpPr txBox="1">
            <a:spLocks noGrp="1"/>
          </p:cNvSpPr>
          <p:nvPr>
            <p:ph type="ctrTitle"/>
          </p:nvPr>
        </p:nvSpPr>
        <p:spPr>
          <a:xfrm>
            <a:off x="3395246" y="1277627"/>
            <a:ext cx="3331474" cy="9369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智慧門鎖</a:t>
            </a:r>
            <a:endParaRPr sz="4000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sp>
        <p:nvSpPr>
          <p:cNvPr id="300" name="Google Shape;300;p38"/>
          <p:cNvSpPr txBox="1">
            <a:spLocks noGrp="1"/>
          </p:cNvSpPr>
          <p:nvPr>
            <p:ph type="subTitle" idx="1"/>
          </p:nvPr>
        </p:nvSpPr>
        <p:spPr>
          <a:xfrm>
            <a:off x="2991214" y="2265655"/>
            <a:ext cx="3467336" cy="5690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4000" i="1" u="sng" dirty="0"/>
              <a:t>S</a:t>
            </a:r>
            <a:r>
              <a:rPr lang="en-US" altLang="zh-TW" sz="4000" i="1" dirty="0"/>
              <a:t>M</a:t>
            </a:r>
            <a:r>
              <a:rPr lang="en-US" altLang="zh-TW" sz="4000" i="1" u="sng" dirty="0"/>
              <a:t>AR</a:t>
            </a:r>
            <a:r>
              <a:rPr lang="en-US" altLang="zh-TW" sz="4000" i="1" dirty="0"/>
              <a:t>T</a:t>
            </a:r>
            <a:r>
              <a:rPr lang="en-US" sz="4000" u="sng" dirty="0"/>
              <a:t> </a:t>
            </a:r>
            <a:endParaRPr sz="4000" u="sng" dirty="0"/>
          </a:p>
        </p:txBody>
      </p:sp>
      <p:sp>
        <p:nvSpPr>
          <p:cNvPr id="391" name="Google Shape;391;p38"/>
          <p:cNvSpPr txBox="1">
            <a:spLocks noGrp="1"/>
          </p:cNvSpPr>
          <p:nvPr>
            <p:ph type="subTitle" idx="2"/>
          </p:nvPr>
        </p:nvSpPr>
        <p:spPr>
          <a:xfrm>
            <a:off x="2444532" y="3592329"/>
            <a:ext cx="4990499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資管四</a:t>
            </a:r>
            <a:r>
              <a:rPr lang="en-US" altLang="zh-TW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B</a:t>
            </a:r>
            <a:r>
              <a:rPr lang="zh-TW" altLang="en-US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石騏維 </a:t>
            </a:r>
            <a:r>
              <a:rPr lang="en-US" altLang="zh-TW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410917863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資管四</a:t>
            </a:r>
            <a:r>
              <a:rPr lang="en-US" altLang="zh-TW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A </a:t>
            </a:r>
            <a:r>
              <a:rPr lang="zh-TW" altLang="en-US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莊濬瑋 </a:t>
            </a:r>
            <a:r>
              <a:rPr lang="en-US" altLang="zh-TW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410917871</a:t>
            </a:r>
            <a:r>
              <a:rPr lang="zh-TW" altLang="en-US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            指導教授</a:t>
            </a:r>
            <a:r>
              <a:rPr lang="en-US" altLang="zh-TW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:</a:t>
            </a:r>
            <a:r>
              <a:rPr lang="zh-TW" altLang="en-US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王耀德</a:t>
            </a:r>
            <a:endParaRPr lang="en-US" altLang="zh-TW" dirty="0"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資管四</a:t>
            </a:r>
            <a:r>
              <a:rPr lang="en-US" altLang="zh-TW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B</a:t>
            </a:r>
            <a:r>
              <a:rPr lang="zh-TW" altLang="en-US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 陳宏毅 </a:t>
            </a:r>
            <a:r>
              <a:rPr lang="en-US" altLang="zh-TW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410928034</a:t>
            </a:r>
          </a:p>
        </p:txBody>
      </p:sp>
      <p:grpSp>
        <p:nvGrpSpPr>
          <p:cNvPr id="381" name="Google Shape;381;p38"/>
          <p:cNvGrpSpPr/>
          <p:nvPr/>
        </p:nvGrpSpPr>
        <p:grpSpPr>
          <a:xfrm>
            <a:off x="6466755" y="369984"/>
            <a:ext cx="913425" cy="370975"/>
            <a:chOff x="6514150" y="4420266"/>
            <a:chExt cx="913425" cy="370975"/>
          </a:xfrm>
        </p:grpSpPr>
        <p:sp>
          <p:nvSpPr>
            <p:cNvPr id="382" name="Google Shape;382;p38"/>
            <p:cNvSpPr/>
            <p:nvPr/>
          </p:nvSpPr>
          <p:spPr>
            <a:xfrm>
              <a:off x="6938875" y="4420266"/>
              <a:ext cx="488700" cy="370975"/>
            </a:xfrm>
            <a:custGeom>
              <a:avLst/>
              <a:gdLst/>
              <a:ahLst/>
              <a:cxnLst/>
              <a:rect l="l" t="t" r="r" b="b"/>
              <a:pathLst>
                <a:path w="19548" h="14839" extrusionOk="0">
                  <a:moveTo>
                    <a:pt x="8160" y="1"/>
                  </a:moveTo>
                  <a:lnTo>
                    <a:pt x="1" y="14838"/>
                  </a:lnTo>
                  <a:lnTo>
                    <a:pt x="11388" y="14838"/>
                  </a:lnTo>
                  <a:lnTo>
                    <a:pt x="195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8"/>
            <p:cNvSpPr/>
            <p:nvPr/>
          </p:nvSpPr>
          <p:spPr>
            <a:xfrm>
              <a:off x="6514150" y="4420266"/>
              <a:ext cx="488700" cy="370975"/>
            </a:xfrm>
            <a:custGeom>
              <a:avLst/>
              <a:gdLst/>
              <a:ahLst/>
              <a:cxnLst/>
              <a:rect l="l" t="t" r="r" b="b"/>
              <a:pathLst>
                <a:path w="19548" h="14839" extrusionOk="0">
                  <a:moveTo>
                    <a:pt x="8160" y="1"/>
                  </a:moveTo>
                  <a:lnTo>
                    <a:pt x="1" y="14838"/>
                  </a:lnTo>
                  <a:lnTo>
                    <a:pt x="11388" y="14838"/>
                  </a:lnTo>
                  <a:lnTo>
                    <a:pt x="195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4" name="Google Shape;384;p38"/>
          <p:cNvSpPr/>
          <p:nvPr/>
        </p:nvSpPr>
        <p:spPr>
          <a:xfrm>
            <a:off x="2149669" y="1120300"/>
            <a:ext cx="1270200" cy="1270200"/>
          </a:xfrm>
          <a:prstGeom prst="ellipse">
            <a:avLst/>
          </a:prstGeom>
          <a:solidFill>
            <a:srgbClr val="6E79E4">
              <a:alpha val="359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85" name="Google Shape;385;p38"/>
          <p:cNvGrpSpPr/>
          <p:nvPr/>
        </p:nvGrpSpPr>
        <p:grpSpPr>
          <a:xfrm>
            <a:off x="6842624" y="1534082"/>
            <a:ext cx="537556" cy="136576"/>
            <a:chOff x="2641350" y="846250"/>
            <a:chExt cx="413600" cy="105075"/>
          </a:xfrm>
        </p:grpSpPr>
        <p:sp>
          <p:nvSpPr>
            <p:cNvPr id="386" name="Google Shape;386;p38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8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8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8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90" name="Google Shape;390;p38"/>
          <p:cNvCxnSpPr>
            <a:cxnSpLocks/>
          </p:cNvCxnSpPr>
          <p:nvPr/>
        </p:nvCxnSpPr>
        <p:spPr>
          <a:xfrm>
            <a:off x="3436479" y="3130344"/>
            <a:ext cx="4599038" cy="946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圖片 6">
            <a:extLst>
              <a:ext uri="{FF2B5EF4-FFF2-40B4-BE49-F238E27FC236}">
                <a16:creationId xmlns:a16="http://schemas.microsoft.com/office/drawing/2014/main" id="{C2A9382F-BDBE-89ED-8628-EF950E0D3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013" y="779189"/>
            <a:ext cx="2228612" cy="2228612"/>
          </a:xfrm>
          <a:prstGeom prst="rect">
            <a:avLst/>
          </a:prstGeom>
        </p:spPr>
      </p:pic>
      <p:grpSp>
        <p:nvGrpSpPr>
          <p:cNvPr id="301" name="Google Shape;301;p38"/>
          <p:cNvGrpSpPr/>
          <p:nvPr/>
        </p:nvGrpSpPr>
        <p:grpSpPr>
          <a:xfrm>
            <a:off x="-1240546" y="2090283"/>
            <a:ext cx="3410428" cy="3656657"/>
            <a:chOff x="411650" y="2156650"/>
            <a:chExt cx="2413075" cy="2556325"/>
          </a:xfrm>
        </p:grpSpPr>
        <p:sp>
          <p:nvSpPr>
            <p:cNvPr id="302" name="Google Shape;302;p38"/>
            <p:cNvSpPr/>
            <p:nvPr/>
          </p:nvSpPr>
          <p:spPr>
            <a:xfrm>
              <a:off x="1503675" y="2736975"/>
              <a:ext cx="253225" cy="253225"/>
            </a:xfrm>
            <a:custGeom>
              <a:avLst/>
              <a:gdLst/>
              <a:ahLst/>
              <a:cxnLst/>
              <a:rect l="l" t="t" r="r" b="b"/>
              <a:pathLst>
                <a:path w="10129" h="10129" extrusionOk="0">
                  <a:moveTo>
                    <a:pt x="5075" y="0"/>
                  </a:moveTo>
                  <a:cubicBezTo>
                    <a:pt x="2274" y="0"/>
                    <a:pt x="0" y="2274"/>
                    <a:pt x="0" y="5075"/>
                  </a:cubicBezTo>
                  <a:cubicBezTo>
                    <a:pt x="0" y="7855"/>
                    <a:pt x="2274" y="10129"/>
                    <a:pt x="5075" y="10129"/>
                  </a:cubicBezTo>
                  <a:cubicBezTo>
                    <a:pt x="7876" y="10129"/>
                    <a:pt x="10129" y="7855"/>
                    <a:pt x="10129" y="5075"/>
                  </a:cubicBezTo>
                  <a:cubicBezTo>
                    <a:pt x="10129" y="2274"/>
                    <a:pt x="7876" y="0"/>
                    <a:pt x="5075" y="0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8"/>
            <p:cNvSpPr/>
            <p:nvPr/>
          </p:nvSpPr>
          <p:spPr>
            <a:xfrm>
              <a:off x="1984225" y="2412200"/>
              <a:ext cx="123325" cy="123350"/>
            </a:xfrm>
            <a:custGeom>
              <a:avLst/>
              <a:gdLst/>
              <a:ahLst/>
              <a:cxnLst/>
              <a:rect l="l" t="t" r="r" b="b"/>
              <a:pathLst>
                <a:path w="4933" h="4934" extrusionOk="0">
                  <a:moveTo>
                    <a:pt x="2476" y="1"/>
                  </a:moveTo>
                  <a:cubicBezTo>
                    <a:pt x="1096" y="1"/>
                    <a:pt x="0" y="1097"/>
                    <a:pt x="0" y="2477"/>
                  </a:cubicBezTo>
                  <a:cubicBezTo>
                    <a:pt x="0" y="3837"/>
                    <a:pt x="1096" y="4933"/>
                    <a:pt x="2476" y="4933"/>
                  </a:cubicBezTo>
                  <a:cubicBezTo>
                    <a:pt x="3836" y="4933"/>
                    <a:pt x="4932" y="3837"/>
                    <a:pt x="4932" y="2477"/>
                  </a:cubicBezTo>
                  <a:cubicBezTo>
                    <a:pt x="4932" y="1097"/>
                    <a:pt x="3836" y="1"/>
                    <a:pt x="2476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8"/>
            <p:cNvSpPr/>
            <p:nvPr/>
          </p:nvSpPr>
          <p:spPr>
            <a:xfrm>
              <a:off x="2395250" y="2199600"/>
              <a:ext cx="123825" cy="123825"/>
            </a:xfrm>
            <a:custGeom>
              <a:avLst/>
              <a:gdLst/>
              <a:ahLst/>
              <a:cxnLst/>
              <a:rect l="l" t="t" r="r" b="b"/>
              <a:pathLst>
                <a:path w="4953" h="4953" extrusionOk="0">
                  <a:moveTo>
                    <a:pt x="2477" y="0"/>
                  </a:moveTo>
                  <a:cubicBezTo>
                    <a:pt x="1117" y="0"/>
                    <a:pt x="0" y="1117"/>
                    <a:pt x="0" y="2476"/>
                  </a:cubicBezTo>
                  <a:cubicBezTo>
                    <a:pt x="0" y="3836"/>
                    <a:pt x="1117" y="4953"/>
                    <a:pt x="2477" y="4953"/>
                  </a:cubicBezTo>
                  <a:cubicBezTo>
                    <a:pt x="3836" y="4953"/>
                    <a:pt x="4953" y="3836"/>
                    <a:pt x="4953" y="2476"/>
                  </a:cubicBezTo>
                  <a:cubicBezTo>
                    <a:pt x="4953" y="1117"/>
                    <a:pt x="3836" y="0"/>
                    <a:pt x="2477" y="0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8"/>
            <p:cNvSpPr/>
            <p:nvPr/>
          </p:nvSpPr>
          <p:spPr>
            <a:xfrm>
              <a:off x="2580975" y="3149000"/>
              <a:ext cx="109625" cy="109650"/>
            </a:xfrm>
            <a:custGeom>
              <a:avLst/>
              <a:gdLst/>
              <a:ahLst/>
              <a:cxnLst/>
              <a:rect l="l" t="t" r="r" b="b"/>
              <a:pathLst>
                <a:path w="4385" h="4386" extrusionOk="0">
                  <a:moveTo>
                    <a:pt x="2192" y="1"/>
                  </a:moveTo>
                  <a:cubicBezTo>
                    <a:pt x="974" y="1"/>
                    <a:pt x="0" y="975"/>
                    <a:pt x="0" y="2193"/>
                  </a:cubicBezTo>
                  <a:cubicBezTo>
                    <a:pt x="0" y="3411"/>
                    <a:pt x="974" y="4385"/>
                    <a:pt x="2192" y="4385"/>
                  </a:cubicBezTo>
                  <a:cubicBezTo>
                    <a:pt x="3410" y="4385"/>
                    <a:pt x="4384" y="3411"/>
                    <a:pt x="4384" y="2193"/>
                  </a:cubicBezTo>
                  <a:cubicBezTo>
                    <a:pt x="4384" y="975"/>
                    <a:pt x="3410" y="1"/>
                    <a:pt x="2192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8"/>
            <p:cNvSpPr/>
            <p:nvPr/>
          </p:nvSpPr>
          <p:spPr>
            <a:xfrm>
              <a:off x="2544425" y="3129725"/>
              <a:ext cx="115725" cy="121300"/>
            </a:xfrm>
            <a:custGeom>
              <a:avLst/>
              <a:gdLst/>
              <a:ahLst/>
              <a:cxnLst/>
              <a:rect l="l" t="t" r="r" b="b"/>
              <a:pathLst>
                <a:path w="4629" h="4852" extrusionOk="0">
                  <a:moveTo>
                    <a:pt x="163" y="1"/>
                  </a:moveTo>
                  <a:cubicBezTo>
                    <a:pt x="163" y="1"/>
                    <a:pt x="1" y="2660"/>
                    <a:pt x="143" y="2944"/>
                  </a:cubicBezTo>
                  <a:cubicBezTo>
                    <a:pt x="285" y="3228"/>
                    <a:pt x="4121" y="4852"/>
                    <a:pt x="4121" y="4852"/>
                  </a:cubicBezTo>
                  <a:lnTo>
                    <a:pt x="4629" y="1624"/>
                  </a:lnTo>
                  <a:lnTo>
                    <a:pt x="163" y="1"/>
                  </a:ln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8"/>
            <p:cNvSpPr/>
            <p:nvPr/>
          </p:nvSpPr>
          <p:spPr>
            <a:xfrm>
              <a:off x="2480500" y="2812575"/>
              <a:ext cx="67500" cy="114200"/>
            </a:xfrm>
            <a:custGeom>
              <a:avLst/>
              <a:gdLst/>
              <a:ahLst/>
              <a:cxnLst/>
              <a:rect l="l" t="t" r="r" b="b"/>
              <a:pathLst>
                <a:path w="2700" h="4568" extrusionOk="0">
                  <a:moveTo>
                    <a:pt x="569" y="1"/>
                  </a:moveTo>
                  <a:lnTo>
                    <a:pt x="0" y="4568"/>
                  </a:lnTo>
                  <a:lnTo>
                    <a:pt x="2700" y="2721"/>
                  </a:lnTo>
                  <a:lnTo>
                    <a:pt x="569" y="1"/>
                  </a:ln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8"/>
            <p:cNvSpPr/>
            <p:nvPr/>
          </p:nvSpPr>
          <p:spPr>
            <a:xfrm>
              <a:off x="2403350" y="2218375"/>
              <a:ext cx="143650" cy="198925"/>
            </a:xfrm>
            <a:custGeom>
              <a:avLst/>
              <a:gdLst/>
              <a:ahLst/>
              <a:cxnLst/>
              <a:rect l="l" t="t" r="r" b="b"/>
              <a:pathLst>
                <a:path w="5746" h="7957" extrusionOk="0">
                  <a:moveTo>
                    <a:pt x="3614" y="0"/>
                  </a:moveTo>
                  <a:lnTo>
                    <a:pt x="1" y="1401"/>
                  </a:lnTo>
                  <a:lnTo>
                    <a:pt x="3391" y="7957"/>
                  </a:lnTo>
                  <a:lnTo>
                    <a:pt x="5745" y="6942"/>
                  </a:lnTo>
                  <a:lnTo>
                    <a:pt x="3614" y="0"/>
                  </a:ln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8"/>
            <p:cNvSpPr/>
            <p:nvPr/>
          </p:nvSpPr>
          <p:spPr>
            <a:xfrm>
              <a:off x="1996900" y="2436050"/>
              <a:ext cx="212125" cy="222300"/>
            </a:xfrm>
            <a:custGeom>
              <a:avLst/>
              <a:gdLst/>
              <a:ahLst/>
              <a:cxnLst/>
              <a:rect l="l" t="t" r="r" b="b"/>
              <a:pathLst>
                <a:path w="8485" h="8892" extrusionOk="0">
                  <a:moveTo>
                    <a:pt x="3025" y="1"/>
                  </a:moveTo>
                  <a:lnTo>
                    <a:pt x="1" y="2071"/>
                  </a:lnTo>
                  <a:lnTo>
                    <a:pt x="5785" y="8891"/>
                  </a:lnTo>
                  <a:lnTo>
                    <a:pt x="8485" y="6760"/>
                  </a:lnTo>
                  <a:lnTo>
                    <a:pt x="3025" y="1"/>
                  </a:ln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8"/>
            <p:cNvSpPr/>
            <p:nvPr/>
          </p:nvSpPr>
          <p:spPr>
            <a:xfrm>
              <a:off x="1012475" y="3482900"/>
              <a:ext cx="399875" cy="387200"/>
            </a:xfrm>
            <a:custGeom>
              <a:avLst/>
              <a:gdLst/>
              <a:ahLst/>
              <a:cxnLst/>
              <a:rect l="l" t="t" r="r" b="b"/>
              <a:pathLst>
                <a:path w="15995" h="15488" extrusionOk="0">
                  <a:moveTo>
                    <a:pt x="2091" y="1"/>
                  </a:moveTo>
                  <a:lnTo>
                    <a:pt x="0" y="3147"/>
                  </a:lnTo>
                  <a:lnTo>
                    <a:pt x="15447" y="15488"/>
                  </a:lnTo>
                  <a:lnTo>
                    <a:pt x="15995" y="15163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8"/>
            <p:cNvSpPr/>
            <p:nvPr/>
          </p:nvSpPr>
          <p:spPr>
            <a:xfrm>
              <a:off x="1875125" y="2834400"/>
              <a:ext cx="613000" cy="789675"/>
            </a:xfrm>
            <a:custGeom>
              <a:avLst/>
              <a:gdLst/>
              <a:ahLst/>
              <a:cxnLst/>
              <a:rect l="l" t="t" r="r" b="b"/>
              <a:pathLst>
                <a:path w="24520" h="31587" extrusionOk="0">
                  <a:moveTo>
                    <a:pt x="11265" y="0"/>
                  </a:moveTo>
                  <a:lnTo>
                    <a:pt x="0" y="15427"/>
                  </a:lnTo>
                  <a:lnTo>
                    <a:pt x="13823" y="22247"/>
                  </a:lnTo>
                  <a:cubicBezTo>
                    <a:pt x="13823" y="22247"/>
                    <a:pt x="12057" y="24682"/>
                    <a:pt x="10656" y="27159"/>
                  </a:cubicBezTo>
                  <a:cubicBezTo>
                    <a:pt x="9362" y="29415"/>
                    <a:pt x="9617" y="31587"/>
                    <a:pt x="10656" y="31587"/>
                  </a:cubicBezTo>
                  <a:cubicBezTo>
                    <a:pt x="10757" y="31587"/>
                    <a:pt x="10866" y="31566"/>
                    <a:pt x="10981" y="31523"/>
                  </a:cubicBezTo>
                  <a:cubicBezTo>
                    <a:pt x="12280" y="31056"/>
                    <a:pt x="17862" y="26651"/>
                    <a:pt x="17862" y="26651"/>
                  </a:cubicBezTo>
                  <a:lnTo>
                    <a:pt x="24520" y="18877"/>
                  </a:lnTo>
                  <a:lnTo>
                    <a:pt x="112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8"/>
            <p:cNvSpPr/>
            <p:nvPr/>
          </p:nvSpPr>
          <p:spPr>
            <a:xfrm>
              <a:off x="2149650" y="3482900"/>
              <a:ext cx="165450" cy="139575"/>
            </a:xfrm>
            <a:custGeom>
              <a:avLst/>
              <a:gdLst/>
              <a:ahLst/>
              <a:cxnLst/>
              <a:rect l="l" t="t" r="r" b="b"/>
              <a:pathLst>
                <a:path w="6618" h="5583" extrusionOk="0">
                  <a:moveTo>
                    <a:pt x="6374" y="1"/>
                  </a:moveTo>
                  <a:lnTo>
                    <a:pt x="0" y="5583"/>
                  </a:lnTo>
                  <a:cubicBezTo>
                    <a:pt x="1137" y="5177"/>
                    <a:pt x="5521" y="1787"/>
                    <a:pt x="6617" y="914"/>
                  </a:cubicBezTo>
                  <a:lnTo>
                    <a:pt x="63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8"/>
            <p:cNvSpPr/>
            <p:nvPr/>
          </p:nvSpPr>
          <p:spPr>
            <a:xfrm>
              <a:off x="2085200" y="2710575"/>
              <a:ext cx="78175" cy="234475"/>
            </a:xfrm>
            <a:custGeom>
              <a:avLst/>
              <a:gdLst/>
              <a:ahLst/>
              <a:cxnLst/>
              <a:rect l="l" t="t" r="r" b="b"/>
              <a:pathLst>
                <a:path w="3127" h="9379" extrusionOk="0">
                  <a:moveTo>
                    <a:pt x="1056" y="1"/>
                  </a:moveTo>
                  <a:lnTo>
                    <a:pt x="0" y="9378"/>
                  </a:lnTo>
                  <a:lnTo>
                    <a:pt x="3126" y="7917"/>
                  </a:lnTo>
                  <a:lnTo>
                    <a:pt x="1056" y="1"/>
                  </a:ln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8"/>
            <p:cNvSpPr/>
            <p:nvPr/>
          </p:nvSpPr>
          <p:spPr>
            <a:xfrm>
              <a:off x="2274225" y="3170325"/>
              <a:ext cx="378825" cy="364075"/>
            </a:xfrm>
            <a:custGeom>
              <a:avLst/>
              <a:gdLst/>
              <a:ahLst/>
              <a:cxnLst/>
              <a:rect l="l" t="t" r="r" b="b"/>
              <a:pathLst>
                <a:path w="15153" h="14563" extrusionOk="0">
                  <a:moveTo>
                    <a:pt x="10728" y="0"/>
                  </a:moveTo>
                  <a:cubicBezTo>
                    <a:pt x="10728" y="0"/>
                    <a:pt x="2182" y="4364"/>
                    <a:pt x="1127" y="6617"/>
                  </a:cubicBezTo>
                  <a:cubicBezTo>
                    <a:pt x="124" y="8758"/>
                    <a:pt x="1" y="14563"/>
                    <a:pt x="1871" y="14563"/>
                  </a:cubicBezTo>
                  <a:cubicBezTo>
                    <a:pt x="1969" y="14563"/>
                    <a:pt x="2073" y="14547"/>
                    <a:pt x="2182" y="14513"/>
                  </a:cubicBezTo>
                  <a:cubicBezTo>
                    <a:pt x="4374" y="13823"/>
                    <a:pt x="15152" y="3715"/>
                    <a:pt x="15152" y="3715"/>
                  </a:cubicBezTo>
                  <a:lnTo>
                    <a:pt x="14016" y="1259"/>
                  </a:lnTo>
                  <a:lnTo>
                    <a:pt x="10728" y="0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8"/>
            <p:cNvSpPr/>
            <p:nvPr/>
          </p:nvSpPr>
          <p:spPr>
            <a:xfrm>
              <a:off x="2448525" y="2879050"/>
              <a:ext cx="225825" cy="307025"/>
            </a:xfrm>
            <a:custGeom>
              <a:avLst/>
              <a:gdLst/>
              <a:ahLst/>
              <a:cxnLst/>
              <a:rect l="l" t="t" r="r" b="b"/>
              <a:pathLst>
                <a:path w="9033" h="12281" extrusionOk="0">
                  <a:moveTo>
                    <a:pt x="4364" y="1"/>
                  </a:moveTo>
                  <a:lnTo>
                    <a:pt x="0" y="610"/>
                  </a:lnTo>
                  <a:lnTo>
                    <a:pt x="3735" y="10718"/>
                  </a:lnTo>
                  <a:lnTo>
                    <a:pt x="7511" y="12281"/>
                  </a:lnTo>
                  <a:lnTo>
                    <a:pt x="9033" y="11266"/>
                  </a:lnTo>
                  <a:lnTo>
                    <a:pt x="4364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8"/>
            <p:cNvSpPr/>
            <p:nvPr/>
          </p:nvSpPr>
          <p:spPr>
            <a:xfrm>
              <a:off x="2569800" y="2920150"/>
              <a:ext cx="104550" cy="250200"/>
            </a:xfrm>
            <a:custGeom>
              <a:avLst/>
              <a:gdLst/>
              <a:ahLst/>
              <a:cxnLst/>
              <a:rect l="l" t="t" r="r" b="b"/>
              <a:pathLst>
                <a:path w="4182" h="10008" extrusionOk="0">
                  <a:moveTo>
                    <a:pt x="1" y="1"/>
                  </a:moveTo>
                  <a:lnTo>
                    <a:pt x="3614" y="10007"/>
                  </a:lnTo>
                  <a:lnTo>
                    <a:pt x="4182" y="9622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8"/>
            <p:cNvSpPr/>
            <p:nvPr/>
          </p:nvSpPr>
          <p:spPr>
            <a:xfrm>
              <a:off x="2409950" y="2812575"/>
              <a:ext cx="168000" cy="168000"/>
            </a:xfrm>
            <a:custGeom>
              <a:avLst/>
              <a:gdLst/>
              <a:ahLst/>
              <a:cxnLst/>
              <a:rect l="l" t="t" r="r" b="b"/>
              <a:pathLst>
                <a:path w="6720" h="6720" extrusionOk="0">
                  <a:moveTo>
                    <a:pt x="3350" y="1"/>
                  </a:moveTo>
                  <a:cubicBezTo>
                    <a:pt x="1503" y="1"/>
                    <a:pt x="1" y="1503"/>
                    <a:pt x="1" y="3370"/>
                  </a:cubicBezTo>
                  <a:cubicBezTo>
                    <a:pt x="1" y="5217"/>
                    <a:pt x="1503" y="6719"/>
                    <a:pt x="3350" y="6719"/>
                  </a:cubicBezTo>
                  <a:cubicBezTo>
                    <a:pt x="5217" y="6719"/>
                    <a:pt x="6719" y="5217"/>
                    <a:pt x="6719" y="3370"/>
                  </a:cubicBezTo>
                  <a:cubicBezTo>
                    <a:pt x="6719" y="1503"/>
                    <a:pt x="5217" y="1"/>
                    <a:pt x="3350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8"/>
            <p:cNvSpPr/>
            <p:nvPr/>
          </p:nvSpPr>
          <p:spPr>
            <a:xfrm>
              <a:off x="2491150" y="2812575"/>
              <a:ext cx="86800" cy="122325"/>
            </a:xfrm>
            <a:custGeom>
              <a:avLst/>
              <a:gdLst/>
              <a:ahLst/>
              <a:cxnLst/>
              <a:rect l="l" t="t" r="r" b="b"/>
              <a:pathLst>
                <a:path w="3472" h="4893" extrusionOk="0">
                  <a:moveTo>
                    <a:pt x="102" y="1"/>
                  </a:moveTo>
                  <a:cubicBezTo>
                    <a:pt x="61" y="1"/>
                    <a:pt x="41" y="21"/>
                    <a:pt x="0" y="21"/>
                  </a:cubicBezTo>
                  <a:cubicBezTo>
                    <a:pt x="1827" y="589"/>
                    <a:pt x="3147" y="2294"/>
                    <a:pt x="3147" y="4304"/>
                  </a:cubicBezTo>
                  <a:cubicBezTo>
                    <a:pt x="3147" y="4507"/>
                    <a:pt x="3126" y="4689"/>
                    <a:pt x="3106" y="4892"/>
                  </a:cubicBezTo>
                  <a:cubicBezTo>
                    <a:pt x="3329" y="4426"/>
                    <a:pt x="3471" y="3918"/>
                    <a:pt x="3471" y="3370"/>
                  </a:cubicBezTo>
                  <a:cubicBezTo>
                    <a:pt x="3471" y="1503"/>
                    <a:pt x="1949" y="1"/>
                    <a:pt x="1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8"/>
            <p:cNvSpPr/>
            <p:nvPr/>
          </p:nvSpPr>
          <p:spPr>
            <a:xfrm>
              <a:off x="2468825" y="3032800"/>
              <a:ext cx="112175" cy="124875"/>
            </a:xfrm>
            <a:custGeom>
              <a:avLst/>
              <a:gdLst/>
              <a:ahLst/>
              <a:cxnLst/>
              <a:rect l="l" t="t" r="r" b="b"/>
              <a:pathLst>
                <a:path w="4487" h="4995" extrusionOk="0">
                  <a:moveTo>
                    <a:pt x="995" y="1"/>
                  </a:moveTo>
                  <a:lnTo>
                    <a:pt x="0" y="2031"/>
                  </a:lnTo>
                  <a:lnTo>
                    <a:pt x="3471" y="4994"/>
                  </a:lnTo>
                  <a:lnTo>
                    <a:pt x="4486" y="2254"/>
                  </a:lnTo>
                  <a:lnTo>
                    <a:pt x="995" y="1"/>
                  </a:ln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8"/>
            <p:cNvSpPr/>
            <p:nvPr/>
          </p:nvSpPr>
          <p:spPr>
            <a:xfrm>
              <a:off x="2241375" y="3068325"/>
              <a:ext cx="320675" cy="284350"/>
            </a:xfrm>
            <a:custGeom>
              <a:avLst/>
              <a:gdLst/>
              <a:ahLst/>
              <a:cxnLst/>
              <a:rect l="l" t="t" r="r" b="b"/>
              <a:pathLst>
                <a:path w="12827" h="11374" extrusionOk="0">
                  <a:moveTo>
                    <a:pt x="9078" y="1"/>
                  </a:moveTo>
                  <a:cubicBezTo>
                    <a:pt x="9078" y="1"/>
                    <a:pt x="1974" y="3187"/>
                    <a:pt x="918" y="5968"/>
                  </a:cubicBezTo>
                  <a:cubicBezTo>
                    <a:pt x="1" y="8323"/>
                    <a:pt x="974" y="11373"/>
                    <a:pt x="2250" y="11373"/>
                  </a:cubicBezTo>
                  <a:cubicBezTo>
                    <a:pt x="2470" y="11373"/>
                    <a:pt x="2698" y="11283"/>
                    <a:pt x="2928" y="11083"/>
                  </a:cubicBezTo>
                  <a:cubicBezTo>
                    <a:pt x="4494" y="9758"/>
                    <a:pt x="12115" y="4383"/>
                    <a:pt x="12557" y="4383"/>
                  </a:cubicBezTo>
                  <a:cubicBezTo>
                    <a:pt x="12562" y="4383"/>
                    <a:pt x="12566" y="4384"/>
                    <a:pt x="12569" y="4385"/>
                  </a:cubicBezTo>
                  <a:cubicBezTo>
                    <a:pt x="12576" y="4387"/>
                    <a:pt x="12583" y="4389"/>
                    <a:pt x="12589" y="4389"/>
                  </a:cubicBezTo>
                  <a:cubicBezTo>
                    <a:pt x="12826" y="4389"/>
                    <a:pt x="12285" y="2457"/>
                    <a:pt x="12285" y="2457"/>
                  </a:cubicBezTo>
                  <a:lnTo>
                    <a:pt x="90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8"/>
            <p:cNvSpPr/>
            <p:nvPr/>
          </p:nvSpPr>
          <p:spPr>
            <a:xfrm>
              <a:off x="2127325" y="3042950"/>
              <a:ext cx="143625" cy="232950"/>
            </a:xfrm>
            <a:custGeom>
              <a:avLst/>
              <a:gdLst/>
              <a:ahLst/>
              <a:cxnLst/>
              <a:rect l="l" t="t" r="r" b="b"/>
              <a:pathLst>
                <a:path w="5745" h="9318" extrusionOk="0">
                  <a:moveTo>
                    <a:pt x="1624" y="1"/>
                  </a:moveTo>
                  <a:lnTo>
                    <a:pt x="0" y="1016"/>
                  </a:lnTo>
                  <a:lnTo>
                    <a:pt x="3512" y="9317"/>
                  </a:lnTo>
                  <a:lnTo>
                    <a:pt x="5744" y="8018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8"/>
            <p:cNvSpPr/>
            <p:nvPr/>
          </p:nvSpPr>
          <p:spPr>
            <a:xfrm>
              <a:off x="2457150" y="2908475"/>
              <a:ext cx="146675" cy="203000"/>
            </a:xfrm>
            <a:custGeom>
              <a:avLst/>
              <a:gdLst/>
              <a:ahLst/>
              <a:cxnLst/>
              <a:rect l="l" t="t" r="r" b="b"/>
              <a:pathLst>
                <a:path w="5867" h="8120" extrusionOk="0">
                  <a:moveTo>
                    <a:pt x="2213" y="1"/>
                  </a:moveTo>
                  <a:lnTo>
                    <a:pt x="1" y="1645"/>
                  </a:lnTo>
                  <a:lnTo>
                    <a:pt x="447" y="6395"/>
                  </a:lnTo>
                  <a:lnTo>
                    <a:pt x="3938" y="8120"/>
                  </a:lnTo>
                  <a:lnTo>
                    <a:pt x="5867" y="6395"/>
                  </a:lnTo>
                  <a:lnTo>
                    <a:pt x="4628" y="1401"/>
                  </a:lnTo>
                  <a:lnTo>
                    <a:pt x="22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8"/>
            <p:cNvSpPr/>
            <p:nvPr/>
          </p:nvSpPr>
          <p:spPr>
            <a:xfrm>
              <a:off x="2103975" y="2658325"/>
              <a:ext cx="396850" cy="351675"/>
            </a:xfrm>
            <a:custGeom>
              <a:avLst/>
              <a:gdLst/>
              <a:ahLst/>
              <a:cxnLst/>
              <a:rect l="l" t="t" r="r" b="b"/>
              <a:pathLst>
                <a:path w="15874" h="14067" extrusionOk="0">
                  <a:moveTo>
                    <a:pt x="0" y="0"/>
                  </a:moveTo>
                  <a:lnTo>
                    <a:pt x="1502" y="10311"/>
                  </a:lnTo>
                  <a:lnTo>
                    <a:pt x="10961" y="14066"/>
                  </a:lnTo>
                  <a:lnTo>
                    <a:pt x="15873" y="9276"/>
                  </a:lnTo>
                  <a:lnTo>
                    <a:pt x="15589" y="56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8"/>
            <p:cNvSpPr/>
            <p:nvPr/>
          </p:nvSpPr>
          <p:spPr>
            <a:xfrm>
              <a:off x="2103975" y="2658325"/>
              <a:ext cx="396850" cy="231925"/>
            </a:xfrm>
            <a:custGeom>
              <a:avLst/>
              <a:gdLst/>
              <a:ahLst/>
              <a:cxnLst/>
              <a:rect l="l" t="t" r="r" b="b"/>
              <a:pathLst>
                <a:path w="15874" h="9277" extrusionOk="0">
                  <a:moveTo>
                    <a:pt x="0" y="0"/>
                  </a:moveTo>
                  <a:lnTo>
                    <a:pt x="305" y="2091"/>
                  </a:lnTo>
                  <a:lnTo>
                    <a:pt x="14594" y="6780"/>
                  </a:lnTo>
                  <a:lnTo>
                    <a:pt x="15873" y="9276"/>
                  </a:lnTo>
                  <a:lnTo>
                    <a:pt x="15589" y="56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8"/>
            <p:cNvSpPr/>
            <p:nvPr/>
          </p:nvSpPr>
          <p:spPr>
            <a:xfrm>
              <a:off x="2128325" y="2827800"/>
              <a:ext cx="303475" cy="182200"/>
            </a:xfrm>
            <a:custGeom>
              <a:avLst/>
              <a:gdLst/>
              <a:ahLst/>
              <a:cxnLst/>
              <a:rect l="l" t="t" r="r" b="b"/>
              <a:pathLst>
                <a:path w="12139" h="7288" extrusionOk="0">
                  <a:moveTo>
                    <a:pt x="1" y="1"/>
                  </a:moveTo>
                  <a:lnTo>
                    <a:pt x="528" y="3532"/>
                  </a:lnTo>
                  <a:lnTo>
                    <a:pt x="9987" y="7287"/>
                  </a:lnTo>
                  <a:lnTo>
                    <a:pt x="12139" y="53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8"/>
            <p:cNvSpPr/>
            <p:nvPr/>
          </p:nvSpPr>
          <p:spPr>
            <a:xfrm>
              <a:off x="1742675" y="2677100"/>
              <a:ext cx="369950" cy="586100"/>
            </a:xfrm>
            <a:custGeom>
              <a:avLst/>
              <a:gdLst/>
              <a:ahLst/>
              <a:cxnLst/>
              <a:rect l="l" t="t" r="r" b="b"/>
              <a:pathLst>
                <a:path w="14798" h="23444" extrusionOk="0">
                  <a:moveTo>
                    <a:pt x="14797" y="0"/>
                  </a:moveTo>
                  <a:lnTo>
                    <a:pt x="0" y="13803"/>
                  </a:lnTo>
                  <a:lnTo>
                    <a:pt x="3126" y="23444"/>
                  </a:lnTo>
                  <a:lnTo>
                    <a:pt x="7511" y="21922"/>
                  </a:lnTo>
                  <a:lnTo>
                    <a:pt x="14757" y="10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8"/>
            <p:cNvSpPr/>
            <p:nvPr/>
          </p:nvSpPr>
          <p:spPr>
            <a:xfrm>
              <a:off x="1803050" y="2812575"/>
              <a:ext cx="308550" cy="450625"/>
            </a:xfrm>
            <a:custGeom>
              <a:avLst/>
              <a:gdLst/>
              <a:ahLst/>
              <a:cxnLst/>
              <a:rect l="l" t="t" r="r" b="b"/>
              <a:pathLst>
                <a:path w="12342" h="18025" extrusionOk="0">
                  <a:moveTo>
                    <a:pt x="12342" y="1"/>
                  </a:moveTo>
                  <a:lnTo>
                    <a:pt x="1" y="15873"/>
                  </a:lnTo>
                  <a:lnTo>
                    <a:pt x="711" y="18025"/>
                  </a:lnTo>
                  <a:lnTo>
                    <a:pt x="5096" y="16503"/>
                  </a:lnTo>
                  <a:lnTo>
                    <a:pt x="12342" y="4831"/>
                  </a:lnTo>
                  <a:lnTo>
                    <a:pt x="12342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8"/>
            <p:cNvSpPr/>
            <p:nvPr/>
          </p:nvSpPr>
          <p:spPr>
            <a:xfrm>
              <a:off x="1609225" y="2745100"/>
              <a:ext cx="220750" cy="260850"/>
            </a:xfrm>
            <a:custGeom>
              <a:avLst/>
              <a:gdLst/>
              <a:ahLst/>
              <a:cxnLst/>
              <a:rect l="l" t="t" r="r" b="b"/>
              <a:pathLst>
                <a:path w="8830" h="10434" extrusionOk="0">
                  <a:moveTo>
                    <a:pt x="2619" y="0"/>
                  </a:moveTo>
                  <a:lnTo>
                    <a:pt x="0" y="3552"/>
                  </a:lnTo>
                  <a:lnTo>
                    <a:pt x="8282" y="10433"/>
                  </a:lnTo>
                  <a:lnTo>
                    <a:pt x="8830" y="9804"/>
                  </a:lnTo>
                  <a:lnTo>
                    <a:pt x="2619" y="0"/>
                  </a:ln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8"/>
            <p:cNvSpPr/>
            <p:nvPr/>
          </p:nvSpPr>
          <p:spPr>
            <a:xfrm>
              <a:off x="411650" y="3545825"/>
              <a:ext cx="987000" cy="1167150"/>
            </a:xfrm>
            <a:custGeom>
              <a:avLst/>
              <a:gdLst/>
              <a:ahLst/>
              <a:cxnLst/>
              <a:rect l="l" t="t" r="r" b="b"/>
              <a:pathLst>
                <a:path w="39480" h="46686" extrusionOk="0">
                  <a:moveTo>
                    <a:pt x="23242" y="1"/>
                  </a:moveTo>
                  <a:lnTo>
                    <a:pt x="1" y="35176"/>
                  </a:lnTo>
                  <a:lnTo>
                    <a:pt x="31462" y="46685"/>
                  </a:lnTo>
                  <a:lnTo>
                    <a:pt x="39480" y="12971"/>
                  </a:lnTo>
                  <a:lnTo>
                    <a:pt x="232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8"/>
            <p:cNvSpPr/>
            <p:nvPr/>
          </p:nvSpPr>
          <p:spPr>
            <a:xfrm>
              <a:off x="1038350" y="2851750"/>
              <a:ext cx="958575" cy="1010250"/>
            </a:xfrm>
            <a:custGeom>
              <a:avLst/>
              <a:gdLst/>
              <a:ahLst/>
              <a:cxnLst/>
              <a:rect l="l" t="t" r="r" b="b"/>
              <a:pathLst>
                <a:path w="38343" h="40410" extrusionOk="0">
                  <a:moveTo>
                    <a:pt x="20910" y="0"/>
                  </a:moveTo>
                  <a:cubicBezTo>
                    <a:pt x="20694" y="0"/>
                    <a:pt x="20501" y="24"/>
                    <a:pt x="20339" y="78"/>
                  </a:cubicBezTo>
                  <a:cubicBezTo>
                    <a:pt x="18816" y="606"/>
                    <a:pt x="17071" y="1275"/>
                    <a:pt x="16665" y="1742"/>
                  </a:cubicBezTo>
                  <a:cubicBezTo>
                    <a:pt x="15893" y="2574"/>
                    <a:pt x="15731" y="4949"/>
                    <a:pt x="14412" y="6634"/>
                  </a:cubicBezTo>
                  <a:cubicBezTo>
                    <a:pt x="13092" y="8339"/>
                    <a:pt x="0" y="24232"/>
                    <a:pt x="0" y="24232"/>
                  </a:cubicBezTo>
                  <a:lnTo>
                    <a:pt x="427" y="28210"/>
                  </a:lnTo>
                  <a:lnTo>
                    <a:pt x="14960" y="40409"/>
                  </a:lnTo>
                  <a:cubicBezTo>
                    <a:pt x="14960" y="40409"/>
                    <a:pt x="31543" y="35091"/>
                    <a:pt x="34588" y="31925"/>
                  </a:cubicBezTo>
                  <a:cubicBezTo>
                    <a:pt x="37632" y="28779"/>
                    <a:pt x="38343" y="24557"/>
                    <a:pt x="38343" y="24557"/>
                  </a:cubicBezTo>
                  <a:lnTo>
                    <a:pt x="32680" y="13555"/>
                  </a:lnTo>
                  <a:lnTo>
                    <a:pt x="31989" y="6898"/>
                  </a:lnTo>
                  <a:lnTo>
                    <a:pt x="25210" y="1255"/>
                  </a:lnTo>
                  <a:cubicBezTo>
                    <a:pt x="25210" y="1255"/>
                    <a:pt x="22480" y="0"/>
                    <a:pt x="209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8"/>
            <p:cNvSpPr/>
            <p:nvPr/>
          </p:nvSpPr>
          <p:spPr>
            <a:xfrm>
              <a:off x="1299175" y="3440950"/>
              <a:ext cx="697750" cy="400750"/>
            </a:xfrm>
            <a:custGeom>
              <a:avLst/>
              <a:gdLst/>
              <a:ahLst/>
              <a:cxnLst/>
              <a:rect l="l" t="t" r="r" b="b"/>
              <a:pathLst>
                <a:path w="27910" h="16030" extrusionOk="0">
                  <a:moveTo>
                    <a:pt x="2935" y="1"/>
                  </a:moveTo>
                  <a:cubicBezTo>
                    <a:pt x="2147" y="1"/>
                    <a:pt x="1543" y="867"/>
                    <a:pt x="1543" y="867"/>
                  </a:cubicBezTo>
                  <a:cubicBezTo>
                    <a:pt x="0" y="10305"/>
                    <a:pt x="6069" y="15238"/>
                    <a:pt x="6942" y="16029"/>
                  </a:cubicBezTo>
                  <a:cubicBezTo>
                    <a:pt x="11671" y="14426"/>
                    <a:pt x="21841" y="10772"/>
                    <a:pt x="24155" y="8357"/>
                  </a:cubicBezTo>
                  <a:cubicBezTo>
                    <a:pt x="27199" y="5211"/>
                    <a:pt x="27910" y="989"/>
                    <a:pt x="27910" y="989"/>
                  </a:cubicBezTo>
                  <a:lnTo>
                    <a:pt x="27605" y="380"/>
                  </a:lnTo>
                  <a:lnTo>
                    <a:pt x="20379" y="3424"/>
                  </a:lnTo>
                  <a:cubicBezTo>
                    <a:pt x="20379" y="3424"/>
                    <a:pt x="16034" y="1233"/>
                    <a:pt x="12989" y="1233"/>
                  </a:cubicBezTo>
                  <a:cubicBezTo>
                    <a:pt x="12113" y="1233"/>
                    <a:pt x="11345" y="1415"/>
                    <a:pt x="10819" y="1882"/>
                  </a:cubicBezTo>
                  <a:cubicBezTo>
                    <a:pt x="9940" y="2669"/>
                    <a:pt x="8969" y="2999"/>
                    <a:pt x="8031" y="2999"/>
                  </a:cubicBezTo>
                  <a:cubicBezTo>
                    <a:pt x="6477" y="2999"/>
                    <a:pt x="5012" y="2094"/>
                    <a:pt x="4202" y="867"/>
                  </a:cubicBezTo>
                  <a:cubicBezTo>
                    <a:pt x="3769" y="217"/>
                    <a:pt x="3329" y="1"/>
                    <a:pt x="2935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8"/>
            <p:cNvSpPr/>
            <p:nvPr/>
          </p:nvSpPr>
          <p:spPr>
            <a:xfrm>
              <a:off x="1187525" y="3150525"/>
              <a:ext cx="162425" cy="180675"/>
            </a:xfrm>
            <a:custGeom>
              <a:avLst/>
              <a:gdLst/>
              <a:ahLst/>
              <a:cxnLst/>
              <a:rect l="l" t="t" r="r" b="b"/>
              <a:pathLst>
                <a:path w="6497" h="7227" extrusionOk="0">
                  <a:moveTo>
                    <a:pt x="6435" y="1"/>
                  </a:moveTo>
                  <a:cubicBezTo>
                    <a:pt x="6435" y="1"/>
                    <a:pt x="6029" y="1665"/>
                    <a:pt x="3959" y="4060"/>
                  </a:cubicBezTo>
                  <a:cubicBezTo>
                    <a:pt x="1868" y="6435"/>
                    <a:pt x="1" y="7227"/>
                    <a:pt x="1" y="7227"/>
                  </a:cubicBezTo>
                  <a:cubicBezTo>
                    <a:pt x="1" y="7227"/>
                    <a:pt x="3046" y="6740"/>
                    <a:pt x="4771" y="4466"/>
                  </a:cubicBezTo>
                  <a:cubicBezTo>
                    <a:pt x="6496" y="2213"/>
                    <a:pt x="6435" y="1"/>
                    <a:pt x="64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8"/>
            <p:cNvSpPr/>
            <p:nvPr/>
          </p:nvSpPr>
          <p:spPr>
            <a:xfrm>
              <a:off x="1821325" y="3009975"/>
              <a:ext cx="33000" cy="171025"/>
            </a:xfrm>
            <a:custGeom>
              <a:avLst/>
              <a:gdLst/>
              <a:ahLst/>
              <a:cxnLst/>
              <a:rect l="l" t="t" r="r" b="b"/>
              <a:pathLst>
                <a:path w="1320" h="6841" extrusionOk="0">
                  <a:moveTo>
                    <a:pt x="1" y="0"/>
                  </a:moveTo>
                  <a:lnTo>
                    <a:pt x="346" y="1502"/>
                  </a:lnTo>
                  <a:lnTo>
                    <a:pt x="589" y="6699"/>
                  </a:lnTo>
                  <a:lnTo>
                    <a:pt x="1320" y="6841"/>
                  </a:lnTo>
                  <a:lnTo>
                    <a:pt x="1320" y="6841"/>
                  </a:lnTo>
                  <a:lnTo>
                    <a:pt x="670" y="5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8"/>
            <p:cNvSpPr/>
            <p:nvPr/>
          </p:nvSpPr>
          <p:spPr>
            <a:xfrm>
              <a:off x="1442275" y="3649850"/>
              <a:ext cx="460775" cy="191850"/>
            </a:xfrm>
            <a:custGeom>
              <a:avLst/>
              <a:gdLst/>
              <a:ahLst/>
              <a:cxnLst/>
              <a:rect l="l" t="t" r="r" b="b"/>
              <a:pathLst>
                <a:path w="18431" h="7674" extrusionOk="0">
                  <a:moveTo>
                    <a:pt x="18431" y="1"/>
                  </a:moveTo>
                  <a:lnTo>
                    <a:pt x="18431" y="1"/>
                  </a:lnTo>
                  <a:cubicBezTo>
                    <a:pt x="18430" y="1"/>
                    <a:pt x="14310" y="2152"/>
                    <a:pt x="9926" y="3776"/>
                  </a:cubicBezTo>
                  <a:cubicBezTo>
                    <a:pt x="5521" y="5420"/>
                    <a:pt x="0" y="6435"/>
                    <a:pt x="0" y="6435"/>
                  </a:cubicBezTo>
                  <a:lnTo>
                    <a:pt x="1218" y="7673"/>
                  </a:lnTo>
                  <a:cubicBezTo>
                    <a:pt x="5947" y="6070"/>
                    <a:pt x="16117" y="2416"/>
                    <a:pt x="184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8"/>
            <p:cNvSpPr/>
            <p:nvPr/>
          </p:nvSpPr>
          <p:spPr>
            <a:xfrm>
              <a:off x="1130700" y="3093200"/>
              <a:ext cx="207050" cy="252225"/>
            </a:xfrm>
            <a:custGeom>
              <a:avLst/>
              <a:gdLst/>
              <a:ahLst/>
              <a:cxnLst/>
              <a:rect l="l" t="t" r="r" b="b"/>
              <a:pathLst>
                <a:path w="8282" h="10089" extrusionOk="0">
                  <a:moveTo>
                    <a:pt x="8282" y="0"/>
                  </a:moveTo>
                  <a:cubicBezTo>
                    <a:pt x="5988" y="2801"/>
                    <a:pt x="2578" y="6942"/>
                    <a:pt x="1" y="10088"/>
                  </a:cubicBezTo>
                  <a:lnTo>
                    <a:pt x="1218" y="10088"/>
                  </a:lnTo>
                  <a:lnTo>
                    <a:pt x="8282" y="1604"/>
                  </a:lnTo>
                  <a:lnTo>
                    <a:pt x="82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8"/>
            <p:cNvSpPr/>
            <p:nvPr/>
          </p:nvSpPr>
          <p:spPr>
            <a:xfrm>
              <a:off x="1674675" y="3399175"/>
              <a:ext cx="322250" cy="255225"/>
            </a:xfrm>
            <a:custGeom>
              <a:avLst/>
              <a:gdLst/>
              <a:ahLst/>
              <a:cxnLst/>
              <a:rect l="l" t="t" r="r" b="b"/>
              <a:pathLst>
                <a:path w="12890" h="10209" extrusionOk="0">
                  <a:moveTo>
                    <a:pt x="11509" y="1"/>
                  </a:moveTo>
                  <a:lnTo>
                    <a:pt x="1" y="9987"/>
                  </a:lnTo>
                  <a:cubicBezTo>
                    <a:pt x="1" y="9987"/>
                    <a:pt x="1571" y="10209"/>
                    <a:pt x="3775" y="10209"/>
                  </a:cubicBezTo>
                  <a:cubicBezTo>
                    <a:pt x="5460" y="10209"/>
                    <a:pt x="7515" y="10079"/>
                    <a:pt x="9520" y="9622"/>
                  </a:cubicBezTo>
                  <a:cubicBezTo>
                    <a:pt x="12240" y="6516"/>
                    <a:pt x="12890" y="2660"/>
                    <a:pt x="12890" y="2660"/>
                  </a:cubicBezTo>
                  <a:lnTo>
                    <a:pt x="11509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8"/>
            <p:cNvSpPr/>
            <p:nvPr/>
          </p:nvSpPr>
          <p:spPr>
            <a:xfrm>
              <a:off x="1674675" y="2483750"/>
              <a:ext cx="466875" cy="506450"/>
            </a:xfrm>
            <a:custGeom>
              <a:avLst/>
              <a:gdLst/>
              <a:ahLst/>
              <a:cxnLst/>
              <a:rect l="l" t="t" r="r" b="b"/>
              <a:pathLst>
                <a:path w="18675" h="20258" extrusionOk="0">
                  <a:moveTo>
                    <a:pt x="14777" y="1"/>
                  </a:moveTo>
                  <a:lnTo>
                    <a:pt x="12220" y="224"/>
                  </a:lnTo>
                  <a:lnTo>
                    <a:pt x="1" y="10454"/>
                  </a:lnTo>
                  <a:lnTo>
                    <a:pt x="731" y="15021"/>
                  </a:lnTo>
                  <a:lnTo>
                    <a:pt x="6212" y="20258"/>
                  </a:lnTo>
                  <a:lnTo>
                    <a:pt x="7511" y="20258"/>
                  </a:lnTo>
                  <a:lnTo>
                    <a:pt x="18674" y="7734"/>
                  </a:lnTo>
                  <a:lnTo>
                    <a:pt x="18674" y="5035"/>
                  </a:lnTo>
                  <a:lnTo>
                    <a:pt x="147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8"/>
            <p:cNvSpPr/>
            <p:nvPr/>
          </p:nvSpPr>
          <p:spPr>
            <a:xfrm>
              <a:off x="2062350" y="2248825"/>
              <a:ext cx="431350" cy="358275"/>
            </a:xfrm>
            <a:custGeom>
              <a:avLst/>
              <a:gdLst/>
              <a:ahLst/>
              <a:cxnLst/>
              <a:rect l="l" t="t" r="r" b="b"/>
              <a:pathLst>
                <a:path w="17254" h="14331" extrusionOk="0">
                  <a:moveTo>
                    <a:pt x="12971" y="0"/>
                  </a:moveTo>
                  <a:lnTo>
                    <a:pt x="630" y="6658"/>
                  </a:lnTo>
                  <a:lnTo>
                    <a:pt x="1" y="8972"/>
                  </a:lnTo>
                  <a:lnTo>
                    <a:pt x="4000" y="13924"/>
                  </a:lnTo>
                  <a:lnTo>
                    <a:pt x="6374" y="14330"/>
                  </a:lnTo>
                  <a:lnTo>
                    <a:pt x="16970" y="7165"/>
                  </a:lnTo>
                  <a:lnTo>
                    <a:pt x="17254" y="4689"/>
                  </a:lnTo>
                  <a:lnTo>
                    <a:pt x="15001" y="568"/>
                  </a:lnTo>
                  <a:lnTo>
                    <a:pt x="129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8"/>
            <p:cNvSpPr/>
            <p:nvPr/>
          </p:nvSpPr>
          <p:spPr>
            <a:xfrm>
              <a:off x="2457150" y="2156650"/>
              <a:ext cx="367575" cy="240350"/>
            </a:xfrm>
            <a:custGeom>
              <a:avLst/>
              <a:gdLst/>
              <a:ahLst/>
              <a:cxnLst/>
              <a:rect l="l" t="t" r="r" b="b"/>
              <a:pathLst>
                <a:path w="14703" h="9614" extrusionOk="0">
                  <a:moveTo>
                    <a:pt x="12878" y="1"/>
                  </a:moveTo>
                  <a:cubicBezTo>
                    <a:pt x="12768" y="1"/>
                    <a:pt x="12657" y="11"/>
                    <a:pt x="12544" y="33"/>
                  </a:cubicBezTo>
                  <a:lnTo>
                    <a:pt x="1807" y="2104"/>
                  </a:lnTo>
                  <a:lnTo>
                    <a:pt x="1" y="3971"/>
                  </a:lnTo>
                  <a:lnTo>
                    <a:pt x="2132" y="8254"/>
                  </a:lnTo>
                  <a:lnTo>
                    <a:pt x="3837" y="9614"/>
                  </a:lnTo>
                  <a:lnTo>
                    <a:pt x="9967" y="7564"/>
                  </a:lnTo>
                  <a:cubicBezTo>
                    <a:pt x="12463" y="6732"/>
                    <a:pt x="14249" y="4540"/>
                    <a:pt x="14574" y="1921"/>
                  </a:cubicBezTo>
                  <a:cubicBezTo>
                    <a:pt x="14702" y="879"/>
                    <a:pt x="13874" y="1"/>
                    <a:pt x="128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8"/>
            <p:cNvSpPr/>
            <p:nvPr/>
          </p:nvSpPr>
          <p:spPr>
            <a:xfrm>
              <a:off x="1630525" y="3068325"/>
              <a:ext cx="600325" cy="554150"/>
            </a:xfrm>
            <a:custGeom>
              <a:avLst/>
              <a:gdLst/>
              <a:ahLst/>
              <a:cxnLst/>
              <a:rect l="l" t="t" r="r" b="b"/>
              <a:pathLst>
                <a:path w="24013" h="22166" extrusionOk="0">
                  <a:moveTo>
                    <a:pt x="19202" y="1"/>
                  </a:moveTo>
                  <a:lnTo>
                    <a:pt x="1" y="10068"/>
                  </a:lnTo>
                  <a:lnTo>
                    <a:pt x="6841" y="22166"/>
                  </a:lnTo>
                  <a:cubicBezTo>
                    <a:pt x="6841" y="22166"/>
                    <a:pt x="23628" y="8728"/>
                    <a:pt x="23728" y="8728"/>
                  </a:cubicBezTo>
                  <a:cubicBezTo>
                    <a:pt x="23728" y="8728"/>
                    <a:pt x="23729" y="8728"/>
                    <a:pt x="23729" y="8729"/>
                  </a:cubicBezTo>
                  <a:cubicBezTo>
                    <a:pt x="23729" y="8730"/>
                    <a:pt x="23729" y="8731"/>
                    <a:pt x="23729" y="8731"/>
                  </a:cubicBezTo>
                  <a:cubicBezTo>
                    <a:pt x="23741" y="8731"/>
                    <a:pt x="24013" y="6942"/>
                    <a:pt x="24013" y="6942"/>
                  </a:cubicBezTo>
                  <a:lnTo>
                    <a:pt x="204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8"/>
            <p:cNvSpPr/>
            <p:nvPr/>
          </p:nvSpPr>
          <p:spPr>
            <a:xfrm>
              <a:off x="2167900" y="2926925"/>
              <a:ext cx="374025" cy="324100"/>
            </a:xfrm>
            <a:custGeom>
              <a:avLst/>
              <a:gdLst/>
              <a:ahLst/>
              <a:cxnLst/>
              <a:rect l="l" t="t" r="r" b="b"/>
              <a:pathLst>
                <a:path w="14961" h="12964" extrusionOk="0">
                  <a:moveTo>
                    <a:pt x="10957" y="1"/>
                  </a:moveTo>
                  <a:cubicBezTo>
                    <a:pt x="7302" y="1"/>
                    <a:pt x="1" y="4175"/>
                    <a:pt x="1" y="4175"/>
                  </a:cubicBezTo>
                  <a:lnTo>
                    <a:pt x="1" y="5657"/>
                  </a:lnTo>
                  <a:lnTo>
                    <a:pt x="3066" y="12071"/>
                  </a:lnTo>
                  <a:lnTo>
                    <a:pt x="4629" y="12964"/>
                  </a:lnTo>
                  <a:cubicBezTo>
                    <a:pt x="4629" y="12964"/>
                    <a:pt x="10332" y="8803"/>
                    <a:pt x="11916" y="7098"/>
                  </a:cubicBezTo>
                  <a:cubicBezTo>
                    <a:pt x="13479" y="5413"/>
                    <a:pt x="14960" y="2084"/>
                    <a:pt x="12362" y="339"/>
                  </a:cubicBezTo>
                  <a:cubicBezTo>
                    <a:pt x="12011" y="103"/>
                    <a:pt x="11528" y="1"/>
                    <a:pt x="109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8"/>
            <p:cNvSpPr/>
            <p:nvPr/>
          </p:nvSpPr>
          <p:spPr>
            <a:xfrm>
              <a:off x="1742675" y="2998300"/>
              <a:ext cx="770825" cy="624175"/>
            </a:xfrm>
            <a:custGeom>
              <a:avLst/>
              <a:gdLst/>
              <a:ahLst/>
              <a:cxnLst/>
              <a:rect l="l" t="t" r="r" b="b"/>
              <a:pathLst>
                <a:path w="30833" h="24967" extrusionOk="0">
                  <a:moveTo>
                    <a:pt x="30772" y="1"/>
                  </a:moveTo>
                  <a:lnTo>
                    <a:pt x="30772" y="1"/>
                  </a:lnTo>
                  <a:cubicBezTo>
                    <a:pt x="30163" y="1198"/>
                    <a:pt x="28965" y="3086"/>
                    <a:pt x="26976" y="4527"/>
                  </a:cubicBezTo>
                  <a:cubicBezTo>
                    <a:pt x="23850" y="6780"/>
                    <a:pt x="22389" y="7511"/>
                    <a:pt x="22389" y="7511"/>
                  </a:cubicBezTo>
                  <a:lnTo>
                    <a:pt x="21678" y="5664"/>
                  </a:lnTo>
                  <a:lnTo>
                    <a:pt x="16401" y="9317"/>
                  </a:lnTo>
                  <a:lnTo>
                    <a:pt x="17862" y="10596"/>
                  </a:lnTo>
                  <a:lnTo>
                    <a:pt x="5846" y="19385"/>
                  </a:lnTo>
                  <a:cubicBezTo>
                    <a:pt x="5846" y="19385"/>
                    <a:pt x="5197" y="17741"/>
                    <a:pt x="4547" y="16624"/>
                  </a:cubicBezTo>
                  <a:cubicBezTo>
                    <a:pt x="4515" y="16566"/>
                    <a:pt x="4461" y="16539"/>
                    <a:pt x="4388" y="16539"/>
                  </a:cubicBezTo>
                  <a:cubicBezTo>
                    <a:pt x="3770" y="16539"/>
                    <a:pt x="1780" y="18516"/>
                    <a:pt x="0" y="20785"/>
                  </a:cubicBezTo>
                  <a:lnTo>
                    <a:pt x="2355" y="24967"/>
                  </a:lnTo>
                  <a:cubicBezTo>
                    <a:pt x="2355" y="24967"/>
                    <a:pt x="19142" y="11529"/>
                    <a:pt x="19242" y="11529"/>
                  </a:cubicBezTo>
                  <a:cubicBezTo>
                    <a:pt x="19242" y="11529"/>
                    <a:pt x="19243" y="11529"/>
                    <a:pt x="19243" y="11530"/>
                  </a:cubicBezTo>
                  <a:cubicBezTo>
                    <a:pt x="19243" y="11531"/>
                    <a:pt x="19243" y="11532"/>
                    <a:pt x="19243" y="11532"/>
                  </a:cubicBezTo>
                  <a:cubicBezTo>
                    <a:pt x="19255" y="11532"/>
                    <a:pt x="19527" y="9743"/>
                    <a:pt x="19527" y="9743"/>
                  </a:cubicBezTo>
                  <a:lnTo>
                    <a:pt x="19466" y="9642"/>
                  </a:lnTo>
                  <a:cubicBezTo>
                    <a:pt x="19730" y="9540"/>
                    <a:pt x="19973" y="9419"/>
                    <a:pt x="20176" y="9277"/>
                  </a:cubicBezTo>
                  <a:lnTo>
                    <a:pt x="21638" y="10109"/>
                  </a:lnTo>
                  <a:cubicBezTo>
                    <a:pt x="21638" y="10109"/>
                    <a:pt x="27341" y="5948"/>
                    <a:pt x="28925" y="4243"/>
                  </a:cubicBezTo>
                  <a:cubicBezTo>
                    <a:pt x="29899" y="3208"/>
                    <a:pt x="30833" y="1543"/>
                    <a:pt x="30772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8"/>
            <p:cNvSpPr/>
            <p:nvPr/>
          </p:nvSpPr>
          <p:spPr>
            <a:xfrm>
              <a:off x="1793425" y="3269275"/>
              <a:ext cx="433375" cy="353200"/>
            </a:xfrm>
            <a:custGeom>
              <a:avLst/>
              <a:gdLst/>
              <a:ahLst/>
              <a:cxnLst/>
              <a:rect l="l" t="t" r="r" b="b"/>
              <a:pathLst>
                <a:path w="17335" h="14128" extrusionOk="0">
                  <a:moveTo>
                    <a:pt x="17334" y="0"/>
                  </a:moveTo>
                  <a:lnTo>
                    <a:pt x="0" y="13194"/>
                  </a:lnTo>
                  <a:lnTo>
                    <a:pt x="325" y="14128"/>
                  </a:lnTo>
                  <a:lnTo>
                    <a:pt x="17213" y="691"/>
                  </a:lnTo>
                  <a:lnTo>
                    <a:pt x="173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8"/>
            <p:cNvSpPr/>
            <p:nvPr/>
          </p:nvSpPr>
          <p:spPr>
            <a:xfrm>
              <a:off x="1535125" y="3314950"/>
              <a:ext cx="336475" cy="336450"/>
            </a:xfrm>
            <a:custGeom>
              <a:avLst/>
              <a:gdLst/>
              <a:ahLst/>
              <a:cxnLst/>
              <a:rect l="l" t="t" r="r" b="b"/>
              <a:pathLst>
                <a:path w="13459" h="13458" extrusionOk="0">
                  <a:moveTo>
                    <a:pt x="6719" y="0"/>
                  </a:moveTo>
                  <a:cubicBezTo>
                    <a:pt x="3005" y="0"/>
                    <a:pt x="1" y="3004"/>
                    <a:pt x="1" y="6719"/>
                  </a:cubicBezTo>
                  <a:cubicBezTo>
                    <a:pt x="1" y="10433"/>
                    <a:pt x="3005" y="13458"/>
                    <a:pt x="6719" y="13458"/>
                  </a:cubicBezTo>
                  <a:cubicBezTo>
                    <a:pt x="10434" y="13458"/>
                    <a:pt x="13458" y="10433"/>
                    <a:pt x="13458" y="6719"/>
                  </a:cubicBezTo>
                  <a:cubicBezTo>
                    <a:pt x="13458" y="3004"/>
                    <a:pt x="10434" y="0"/>
                    <a:pt x="6719" y="0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8"/>
            <p:cNvSpPr/>
            <p:nvPr/>
          </p:nvSpPr>
          <p:spPr>
            <a:xfrm>
              <a:off x="2111575" y="3070350"/>
              <a:ext cx="174600" cy="174600"/>
            </a:xfrm>
            <a:custGeom>
              <a:avLst/>
              <a:gdLst/>
              <a:ahLst/>
              <a:cxnLst/>
              <a:rect l="l" t="t" r="r" b="b"/>
              <a:pathLst>
                <a:path w="6984" h="6984" extrusionOk="0">
                  <a:moveTo>
                    <a:pt x="3492" y="1"/>
                  </a:moveTo>
                  <a:cubicBezTo>
                    <a:pt x="1564" y="1"/>
                    <a:pt x="1" y="1564"/>
                    <a:pt x="1" y="3492"/>
                  </a:cubicBezTo>
                  <a:cubicBezTo>
                    <a:pt x="1" y="5420"/>
                    <a:pt x="1564" y="6983"/>
                    <a:pt x="3492" y="6983"/>
                  </a:cubicBezTo>
                  <a:cubicBezTo>
                    <a:pt x="5420" y="6983"/>
                    <a:pt x="6983" y="5420"/>
                    <a:pt x="6983" y="3492"/>
                  </a:cubicBezTo>
                  <a:cubicBezTo>
                    <a:pt x="6983" y="1564"/>
                    <a:pt x="5420" y="1"/>
                    <a:pt x="3492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8"/>
            <p:cNvSpPr/>
            <p:nvPr/>
          </p:nvSpPr>
          <p:spPr>
            <a:xfrm>
              <a:off x="2127325" y="3079500"/>
              <a:ext cx="149700" cy="119775"/>
            </a:xfrm>
            <a:custGeom>
              <a:avLst/>
              <a:gdLst/>
              <a:ahLst/>
              <a:cxnLst/>
              <a:rect l="l" t="t" r="r" b="b"/>
              <a:pathLst>
                <a:path w="5988" h="4791" extrusionOk="0">
                  <a:moveTo>
                    <a:pt x="2862" y="0"/>
                  </a:moveTo>
                  <a:cubicBezTo>
                    <a:pt x="1583" y="0"/>
                    <a:pt x="467" y="772"/>
                    <a:pt x="0" y="1888"/>
                  </a:cubicBezTo>
                  <a:cubicBezTo>
                    <a:pt x="548" y="1015"/>
                    <a:pt x="1522" y="426"/>
                    <a:pt x="2639" y="426"/>
                  </a:cubicBezTo>
                  <a:cubicBezTo>
                    <a:pt x="4364" y="426"/>
                    <a:pt x="5765" y="1827"/>
                    <a:pt x="5765" y="3552"/>
                  </a:cubicBezTo>
                  <a:cubicBezTo>
                    <a:pt x="5765" y="3999"/>
                    <a:pt x="5663" y="4405"/>
                    <a:pt x="5501" y="4790"/>
                  </a:cubicBezTo>
                  <a:cubicBezTo>
                    <a:pt x="5805" y="4303"/>
                    <a:pt x="5988" y="3735"/>
                    <a:pt x="5988" y="3126"/>
                  </a:cubicBezTo>
                  <a:cubicBezTo>
                    <a:pt x="5988" y="1401"/>
                    <a:pt x="4587" y="0"/>
                    <a:pt x="2862" y="0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8"/>
            <p:cNvSpPr/>
            <p:nvPr/>
          </p:nvSpPr>
          <p:spPr>
            <a:xfrm>
              <a:off x="1569625" y="3336250"/>
              <a:ext cx="279625" cy="223800"/>
            </a:xfrm>
            <a:custGeom>
              <a:avLst/>
              <a:gdLst/>
              <a:ahLst/>
              <a:cxnLst/>
              <a:rect l="l" t="t" r="r" b="b"/>
              <a:pathLst>
                <a:path w="11185" h="8952" extrusionOk="0">
                  <a:moveTo>
                    <a:pt x="5360" y="1"/>
                  </a:moveTo>
                  <a:cubicBezTo>
                    <a:pt x="2964" y="1"/>
                    <a:pt x="894" y="1462"/>
                    <a:pt x="1" y="3533"/>
                  </a:cubicBezTo>
                  <a:cubicBezTo>
                    <a:pt x="1036" y="1909"/>
                    <a:pt x="2863" y="813"/>
                    <a:pt x="4933" y="813"/>
                  </a:cubicBezTo>
                  <a:cubicBezTo>
                    <a:pt x="8140" y="813"/>
                    <a:pt x="10759" y="3431"/>
                    <a:pt x="10759" y="6638"/>
                  </a:cubicBezTo>
                  <a:cubicBezTo>
                    <a:pt x="10759" y="7470"/>
                    <a:pt x="10596" y="8242"/>
                    <a:pt x="10292" y="8952"/>
                  </a:cubicBezTo>
                  <a:cubicBezTo>
                    <a:pt x="10860" y="8059"/>
                    <a:pt x="11185" y="6983"/>
                    <a:pt x="11185" y="5846"/>
                  </a:cubicBezTo>
                  <a:cubicBezTo>
                    <a:pt x="11185" y="2619"/>
                    <a:pt x="8587" y="1"/>
                    <a:pt x="53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8"/>
            <p:cNvSpPr/>
            <p:nvPr/>
          </p:nvSpPr>
          <p:spPr>
            <a:xfrm>
              <a:off x="1324025" y="3150525"/>
              <a:ext cx="532350" cy="695225"/>
            </a:xfrm>
            <a:custGeom>
              <a:avLst/>
              <a:gdLst/>
              <a:ahLst/>
              <a:cxnLst/>
              <a:rect l="l" t="t" r="r" b="b"/>
              <a:pathLst>
                <a:path w="21294" h="27809" extrusionOk="0">
                  <a:moveTo>
                    <a:pt x="15813" y="1"/>
                  </a:moveTo>
                  <a:cubicBezTo>
                    <a:pt x="7105" y="1"/>
                    <a:pt x="1" y="7085"/>
                    <a:pt x="1" y="15813"/>
                  </a:cubicBezTo>
                  <a:cubicBezTo>
                    <a:pt x="1" y="20603"/>
                    <a:pt x="2152" y="24886"/>
                    <a:pt x="5522" y="27809"/>
                  </a:cubicBezTo>
                  <a:cubicBezTo>
                    <a:pt x="5765" y="27727"/>
                    <a:pt x="6009" y="27626"/>
                    <a:pt x="6273" y="27545"/>
                  </a:cubicBezTo>
                  <a:cubicBezTo>
                    <a:pt x="2863" y="24764"/>
                    <a:pt x="691" y="20542"/>
                    <a:pt x="691" y="15813"/>
                  </a:cubicBezTo>
                  <a:cubicBezTo>
                    <a:pt x="691" y="7450"/>
                    <a:pt x="7470" y="671"/>
                    <a:pt x="15813" y="671"/>
                  </a:cubicBezTo>
                  <a:cubicBezTo>
                    <a:pt x="17761" y="671"/>
                    <a:pt x="19608" y="1036"/>
                    <a:pt x="21293" y="1706"/>
                  </a:cubicBezTo>
                  <a:lnTo>
                    <a:pt x="21253" y="1604"/>
                  </a:lnTo>
                  <a:lnTo>
                    <a:pt x="21171" y="935"/>
                  </a:lnTo>
                  <a:cubicBezTo>
                    <a:pt x="19507" y="326"/>
                    <a:pt x="17700" y="1"/>
                    <a:pt x="15813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8"/>
            <p:cNvSpPr/>
            <p:nvPr/>
          </p:nvSpPr>
          <p:spPr>
            <a:xfrm>
              <a:off x="927725" y="3772150"/>
              <a:ext cx="348625" cy="799750"/>
            </a:xfrm>
            <a:custGeom>
              <a:avLst/>
              <a:gdLst/>
              <a:ahLst/>
              <a:cxnLst/>
              <a:rect l="l" t="t" r="r" b="b"/>
              <a:pathLst>
                <a:path w="13945" h="31990" extrusionOk="0">
                  <a:moveTo>
                    <a:pt x="13945" y="0"/>
                  </a:moveTo>
                  <a:lnTo>
                    <a:pt x="0" y="31989"/>
                  </a:lnTo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8"/>
            <p:cNvSpPr/>
            <p:nvPr/>
          </p:nvSpPr>
          <p:spPr>
            <a:xfrm>
              <a:off x="1773125" y="2566475"/>
              <a:ext cx="334425" cy="369425"/>
            </a:xfrm>
            <a:custGeom>
              <a:avLst/>
              <a:gdLst/>
              <a:ahLst/>
              <a:cxnLst/>
              <a:rect l="l" t="t" r="r" b="b"/>
              <a:pathLst>
                <a:path w="13377" h="14777" extrusionOk="0">
                  <a:moveTo>
                    <a:pt x="0" y="14777"/>
                  </a:moveTo>
                  <a:lnTo>
                    <a:pt x="13376" y="0"/>
                  </a:lnTo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8"/>
            <p:cNvSpPr/>
            <p:nvPr/>
          </p:nvSpPr>
          <p:spPr>
            <a:xfrm>
              <a:off x="2127325" y="2341675"/>
              <a:ext cx="353200" cy="211625"/>
            </a:xfrm>
            <a:custGeom>
              <a:avLst/>
              <a:gdLst/>
              <a:ahLst/>
              <a:cxnLst/>
              <a:rect l="l" t="t" r="r" b="b"/>
              <a:pathLst>
                <a:path w="14128" h="8465" extrusionOk="0">
                  <a:moveTo>
                    <a:pt x="0" y="8465"/>
                  </a:moveTo>
                  <a:lnTo>
                    <a:pt x="14127" y="1"/>
                  </a:lnTo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8"/>
            <p:cNvSpPr/>
            <p:nvPr/>
          </p:nvSpPr>
          <p:spPr>
            <a:xfrm>
              <a:off x="2492675" y="2220900"/>
              <a:ext cx="325800" cy="121300"/>
            </a:xfrm>
            <a:custGeom>
              <a:avLst/>
              <a:gdLst/>
              <a:ahLst/>
              <a:cxnLst/>
              <a:rect l="l" t="t" r="r" b="b"/>
              <a:pathLst>
                <a:path w="13032" h="4852" extrusionOk="0">
                  <a:moveTo>
                    <a:pt x="13031" y="1"/>
                  </a:moveTo>
                  <a:lnTo>
                    <a:pt x="0" y="4243"/>
                  </a:lnTo>
                  <a:lnTo>
                    <a:pt x="305" y="4852"/>
                  </a:lnTo>
                  <a:lnTo>
                    <a:pt x="12808" y="772"/>
                  </a:lnTo>
                  <a:cubicBezTo>
                    <a:pt x="12910" y="528"/>
                    <a:pt x="12971" y="265"/>
                    <a:pt x="13031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8"/>
            <p:cNvSpPr/>
            <p:nvPr/>
          </p:nvSpPr>
          <p:spPr>
            <a:xfrm>
              <a:off x="1038350" y="3810725"/>
              <a:ext cx="360300" cy="902250"/>
            </a:xfrm>
            <a:custGeom>
              <a:avLst/>
              <a:gdLst/>
              <a:ahLst/>
              <a:cxnLst/>
              <a:rect l="l" t="t" r="r" b="b"/>
              <a:pathLst>
                <a:path w="14412" h="36090" extrusionOk="0">
                  <a:moveTo>
                    <a:pt x="11428" y="0"/>
                  </a:moveTo>
                  <a:lnTo>
                    <a:pt x="0" y="33735"/>
                  </a:lnTo>
                  <a:lnTo>
                    <a:pt x="6394" y="36089"/>
                  </a:lnTo>
                  <a:lnTo>
                    <a:pt x="14412" y="2375"/>
                  </a:lnTo>
                  <a:lnTo>
                    <a:pt x="11428" y="0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8"/>
            <p:cNvSpPr/>
            <p:nvPr/>
          </p:nvSpPr>
          <p:spPr>
            <a:xfrm>
              <a:off x="2342475" y="3201775"/>
              <a:ext cx="310575" cy="324800"/>
            </a:xfrm>
            <a:custGeom>
              <a:avLst/>
              <a:gdLst/>
              <a:ahLst/>
              <a:cxnLst/>
              <a:rect l="l" t="t" r="r" b="b"/>
              <a:pathLst>
                <a:path w="12423" h="12992" extrusionOk="0">
                  <a:moveTo>
                    <a:pt x="11286" y="1"/>
                  </a:moveTo>
                  <a:lnTo>
                    <a:pt x="0" y="12991"/>
                  </a:lnTo>
                  <a:cubicBezTo>
                    <a:pt x="3025" y="11286"/>
                    <a:pt x="12422" y="2457"/>
                    <a:pt x="12422" y="2457"/>
                  </a:cubicBezTo>
                  <a:lnTo>
                    <a:pt x="112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8"/>
            <p:cNvSpPr/>
            <p:nvPr/>
          </p:nvSpPr>
          <p:spPr>
            <a:xfrm>
              <a:off x="2261775" y="3182500"/>
              <a:ext cx="284200" cy="170200"/>
            </a:xfrm>
            <a:custGeom>
              <a:avLst/>
              <a:gdLst/>
              <a:ahLst/>
              <a:cxnLst/>
              <a:rect l="l" t="t" r="r" b="b"/>
              <a:pathLst>
                <a:path w="11368" h="6808" extrusionOk="0">
                  <a:moveTo>
                    <a:pt x="11368" y="1"/>
                  </a:moveTo>
                  <a:lnTo>
                    <a:pt x="1" y="5176"/>
                  </a:lnTo>
                  <a:cubicBezTo>
                    <a:pt x="298" y="6128"/>
                    <a:pt x="835" y="6807"/>
                    <a:pt x="1437" y="6807"/>
                  </a:cubicBezTo>
                  <a:cubicBezTo>
                    <a:pt x="1656" y="6807"/>
                    <a:pt x="1884" y="6717"/>
                    <a:pt x="2112" y="6516"/>
                  </a:cubicBezTo>
                  <a:cubicBezTo>
                    <a:pt x="3512" y="5319"/>
                    <a:pt x="9724" y="934"/>
                    <a:pt x="113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8"/>
            <p:cNvSpPr/>
            <p:nvPr/>
          </p:nvSpPr>
          <p:spPr>
            <a:xfrm>
              <a:off x="2512450" y="2908475"/>
              <a:ext cx="91375" cy="203000"/>
            </a:xfrm>
            <a:custGeom>
              <a:avLst/>
              <a:gdLst/>
              <a:ahLst/>
              <a:cxnLst/>
              <a:rect l="l" t="t" r="r" b="b"/>
              <a:pathLst>
                <a:path w="3655" h="8120" extrusionOk="0">
                  <a:moveTo>
                    <a:pt x="1" y="1"/>
                  </a:moveTo>
                  <a:lnTo>
                    <a:pt x="1625" y="1747"/>
                  </a:lnTo>
                  <a:lnTo>
                    <a:pt x="2741" y="5684"/>
                  </a:lnTo>
                  <a:lnTo>
                    <a:pt x="1726" y="8120"/>
                  </a:lnTo>
                  <a:lnTo>
                    <a:pt x="3655" y="6395"/>
                  </a:lnTo>
                  <a:lnTo>
                    <a:pt x="2416" y="14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8"/>
            <p:cNvSpPr/>
            <p:nvPr/>
          </p:nvSpPr>
          <p:spPr>
            <a:xfrm>
              <a:off x="2162325" y="2366025"/>
              <a:ext cx="331375" cy="241075"/>
            </a:xfrm>
            <a:custGeom>
              <a:avLst/>
              <a:gdLst/>
              <a:ahLst/>
              <a:cxnLst/>
              <a:rect l="l" t="t" r="r" b="b"/>
              <a:pathLst>
                <a:path w="13255" h="9643" extrusionOk="0">
                  <a:moveTo>
                    <a:pt x="13255" y="1"/>
                  </a:moveTo>
                  <a:lnTo>
                    <a:pt x="1" y="9236"/>
                  </a:lnTo>
                  <a:lnTo>
                    <a:pt x="2375" y="9642"/>
                  </a:lnTo>
                  <a:lnTo>
                    <a:pt x="12971" y="2477"/>
                  </a:lnTo>
                  <a:lnTo>
                    <a:pt x="13255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8"/>
            <p:cNvSpPr/>
            <p:nvPr/>
          </p:nvSpPr>
          <p:spPr>
            <a:xfrm>
              <a:off x="1829950" y="2609600"/>
              <a:ext cx="311600" cy="380600"/>
            </a:xfrm>
            <a:custGeom>
              <a:avLst/>
              <a:gdLst/>
              <a:ahLst/>
              <a:cxnLst/>
              <a:rect l="l" t="t" r="r" b="b"/>
              <a:pathLst>
                <a:path w="12464" h="15224" extrusionOk="0">
                  <a:moveTo>
                    <a:pt x="12463" y="1"/>
                  </a:moveTo>
                  <a:lnTo>
                    <a:pt x="1" y="15224"/>
                  </a:lnTo>
                  <a:lnTo>
                    <a:pt x="1300" y="15224"/>
                  </a:lnTo>
                  <a:lnTo>
                    <a:pt x="12463" y="2700"/>
                  </a:lnTo>
                  <a:lnTo>
                    <a:pt x="12463" y="1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8"/>
            <p:cNvSpPr/>
            <p:nvPr/>
          </p:nvSpPr>
          <p:spPr>
            <a:xfrm>
              <a:off x="2510425" y="2261500"/>
              <a:ext cx="293850" cy="135500"/>
            </a:xfrm>
            <a:custGeom>
              <a:avLst/>
              <a:gdLst/>
              <a:ahLst/>
              <a:cxnLst/>
              <a:rect l="l" t="t" r="r" b="b"/>
              <a:pathLst>
                <a:path w="11754" h="5420" extrusionOk="0">
                  <a:moveTo>
                    <a:pt x="11753" y="0"/>
                  </a:moveTo>
                  <a:lnTo>
                    <a:pt x="11753" y="0"/>
                  </a:lnTo>
                  <a:cubicBezTo>
                    <a:pt x="11733" y="0"/>
                    <a:pt x="9784" y="995"/>
                    <a:pt x="7206" y="1929"/>
                  </a:cubicBezTo>
                  <a:cubicBezTo>
                    <a:pt x="4629" y="2842"/>
                    <a:pt x="1" y="4060"/>
                    <a:pt x="1" y="4060"/>
                  </a:cubicBezTo>
                  <a:lnTo>
                    <a:pt x="1706" y="5420"/>
                  </a:lnTo>
                  <a:lnTo>
                    <a:pt x="7836" y="3370"/>
                  </a:lnTo>
                  <a:cubicBezTo>
                    <a:pt x="9561" y="2802"/>
                    <a:pt x="10941" y="1563"/>
                    <a:pt x="11753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8"/>
            <p:cNvSpPr/>
            <p:nvPr/>
          </p:nvSpPr>
          <p:spPr>
            <a:xfrm>
              <a:off x="2468825" y="3251000"/>
              <a:ext cx="184225" cy="177625"/>
            </a:xfrm>
            <a:custGeom>
              <a:avLst/>
              <a:gdLst/>
              <a:ahLst/>
              <a:cxnLst/>
              <a:rect l="l" t="t" r="r" b="b"/>
              <a:pathLst>
                <a:path w="7369" h="7105" extrusionOk="0">
                  <a:moveTo>
                    <a:pt x="7145" y="1"/>
                  </a:moveTo>
                  <a:lnTo>
                    <a:pt x="0" y="7105"/>
                  </a:lnTo>
                  <a:cubicBezTo>
                    <a:pt x="3552" y="4060"/>
                    <a:pt x="7368" y="488"/>
                    <a:pt x="7368" y="488"/>
                  </a:cubicBezTo>
                  <a:lnTo>
                    <a:pt x="71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8"/>
            <p:cNvSpPr/>
            <p:nvPr/>
          </p:nvSpPr>
          <p:spPr>
            <a:xfrm>
              <a:off x="2670275" y="3167775"/>
              <a:ext cx="20325" cy="69550"/>
            </a:xfrm>
            <a:custGeom>
              <a:avLst/>
              <a:gdLst/>
              <a:ahLst/>
              <a:cxnLst/>
              <a:rect l="l" t="t" r="r" b="b"/>
              <a:pathLst>
                <a:path w="813" h="2782" extrusionOk="0">
                  <a:moveTo>
                    <a:pt x="264" y="1"/>
                  </a:moveTo>
                  <a:lnTo>
                    <a:pt x="1" y="143"/>
                  </a:lnTo>
                  <a:cubicBezTo>
                    <a:pt x="346" y="590"/>
                    <a:pt x="569" y="1158"/>
                    <a:pt x="569" y="1767"/>
                  </a:cubicBezTo>
                  <a:cubicBezTo>
                    <a:pt x="569" y="2132"/>
                    <a:pt x="488" y="2477"/>
                    <a:pt x="366" y="2782"/>
                  </a:cubicBezTo>
                  <a:cubicBezTo>
                    <a:pt x="650" y="2416"/>
                    <a:pt x="812" y="1950"/>
                    <a:pt x="812" y="1442"/>
                  </a:cubicBezTo>
                  <a:cubicBezTo>
                    <a:pt x="812" y="894"/>
                    <a:pt x="609" y="387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8"/>
            <p:cNvSpPr/>
            <p:nvPr/>
          </p:nvSpPr>
          <p:spPr>
            <a:xfrm>
              <a:off x="2502325" y="2156675"/>
              <a:ext cx="313100" cy="52575"/>
            </a:xfrm>
            <a:custGeom>
              <a:avLst/>
              <a:gdLst/>
              <a:ahLst/>
              <a:cxnLst/>
              <a:rect l="l" t="t" r="r" b="b"/>
              <a:pathLst>
                <a:path w="12524" h="2103" extrusionOk="0">
                  <a:moveTo>
                    <a:pt x="11066" y="1"/>
                  </a:moveTo>
                  <a:cubicBezTo>
                    <a:pt x="10958" y="1"/>
                    <a:pt x="10848" y="11"/>
                    <a:pt x="10737" y="32"/>
                  </a:cubicBezTo>
                  <a:lnTo>
                    <a:pt x="0" y="2103"/>
                  </a:lnTo>
                  <a:lnTo>
                    <a:pt x="0" y="2103"/>
                  </a:lnTo>
                  <a:lnTo>
                    <a:pt x="12524" y="824"/>
                  </a:lnTo>
                  <a:cubicBezTo>
                    <a:pt x="12214" y="325"/>
                    <a:pt x="11670" y="1"/>
                    <a:pt x="1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8"/>
            <p:cNvSpPr/>
            <p:nvPr/>
          </p:nvSpPr>
          <p:spPr>
            <a:xfrm>
              <a:off x="2062350" y="2248825"/>
              <a:ext cx="375025" cy="224300"/>
            </a:xfrm>
            <a:custGeom>
              <a:avLst/>
              <a:gdLst/>
              <a:ahLst/>
              <a:cxnLst/>
              <a:rect l="l" t="t" r="r" b="b"/>
              <a:pathLst>
                <a:path w="15001" h="8972" extrusionOk="0">
                  <a:moveTo>
                    <a:pt x="12971" y="0"/>
                  </a:moveTo>
                  <a:lnTo>
                    <a:pt x="630" y="6658"/>
                  </a:lnTo>
                  <a:lnTo>
                    <a:pt x="1" y="8972"/>
                  </a:lnTo>
                  <a:lnTo>
                    <a:pt x="996" y="7165"/>
                  </a:lnTo>
                  <a:lnTo>
                    <a:pt x="12586" y="1116"/>
                  </a:lnTo>
                  <a:lnTo>
                    <a:pt x="15001" y="568"/>
                  </a:lnTo>
                  <a:lnTo>
                    <a:pt x="129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8"/>
            <p:cNvSpPr/>
            <p:nvPr/>
          </p:nvSpPr>
          <p:spPr>
            <a:xfrm>
              <a:off x="1674675" y="2483750"/>
              <a:ext cx="369450" cy="375550"/>
            </a:xfrm>
            <a:custGeom>
              <a:avLst/>
              <a:gdLst/>
              <a:ahLst/>
              <a:cxnLst/>
              <a:rect l="l" t="t" r="r" b="b"/>
              <a:pathLst>
                <a:path w="14778" h="15022" extrusionOk="0">
                  <a:moveTo>
                    <a:pt x="14777" y="1"/>
                  </a:moveTo>
                  <a:lnTo>
                    <a:pt x="12220" y="224"/>
                  </a:lnTo>
                  <a:lnTo>
                    <a:pt x="1" y="10454"/>
                  </a:lnTo>
                  <a:lnTo>
                    <a:pt x="731" y="15021"/>
                  </a:lnTo>
                  <a:lnTo>
                    <a:pt x="1198" y="10901"/>
                  </a:lnTo>
                  <a:lnTo>
                    <a:pt x="12382" y="1198"/>
                  </a:lnTo>
                  <a:lnTo>
                    <a:pt x="147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8"/>
            <p:cNvSpPr/>
            <p:nvPr/>
          </p:nvSpPr>
          <p:spPr>
            <a:xfrm>
              <a:off x="1355500" y="2851750"/>
              <a:ext cx="313125" cy="264300"/>
            </a:xfrm>
            <a:custGeom>
              <a:avLst/>
              <a:gdLst/>
              <a:ahLst/>
              <a:cxnLst/>
              <a:rect l="l" t="t" r="r" b="b"/>
              <a:pathLst>
                <a:path w="12525" h="10572" extrusionOk="0">
                  <a:moveTo>
                    <a:pt x="8238" y="0"/>
                  </a:moveTo>
                  <a:cubicBezTo>
                    <a:pt x="8024" y="0"/>
                    <a:pt x="7832" y="24"/>
                    <a:pt x="7673" y="78"/>
                  </a:cubicBezTo>
                  <a:cubicBezTo>
                    <a:pt x="6130" y="606"/>
                    <a:pt x="4385" y="1275"/>
                    <a:pt x="3979" y="1742"/>
                  </a:cubicBezTo>
                  <a:cubicBezTo>
                    <a:pt x="3207" y="2574"/>
                    <a:pt x="3045" y="4949"/>
                    <a:pt x="1726" y="6634"/>
                  </a:cubicBezTo>
                  <a:cubicBezTo>
                    <a:pt x="1482" y="6959"/>
                    <a:pt x="853" y="7730"/>
                    <a:pt x="0" y="8785"/>
                  </a:cubicBezTo>
                  <a:lnTo>
                    <a:pt x="528" y="10572"/>
                  </a:lnTo>
                  <a:lnTo>
                    <a:pt x="1401" y="8664"/>
                  </a:lnTo>
                  <a:cubicBezTo>
                    <a:pt x="1401" y="8664"/>
                    <a:pt x="4080" y="6269"/>
                    <a:pt x="4364" y="4726"/>
                  </a:cubicBezTo>
                  <a:cubicBezTo>
                    <a:pt x="4649" y="3183"/>
                    <a:pt x="5095" y="2716"/>
                    <a:pt x="6902" y="1539"/>
                  </a:cubicBezTo>
                  <a:cubicBezTo>
                    <a:pt x="7619" y="1072"/>
                    <a:pt x="8654" y="931"/>
                    <a:pt x="9641" y="931"/>
                  </a:cubicBezTo>
                  <a:cubicBezTo>
                    <a:pt x="11138" y="931"/>
                    <a:pt x="12524" y="1255"/>
                    <a:pt x="12524" y="1255"/>
                  </a:cubicBezTo>
                  <a:cubicBezTo>
                    <a:pt x="12524" y="1255"/>
                    <a:pt x="9794" y="0"/>
                    <a:pt x="82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8"/>
            <p:cNvSpPr/>
            <p:nvPr/>
          </p:nvSpPr>
          <p:spPr>
            <a:xfrm>
              <a:off x="1121050" y="3061225"/>
              <a:ext cx="247675" cy="295850"/>
            </a:xfrm>
            <a:custGeom>
              <a:avLst/>
              <a:gdLst/>
              <a:ahLst/>
              <a:cxnLst/>
              <a:rect l="l" t="t" r="r" b="b"/>
              <a:pathLst>
                <a:path w="9907" h="11834" extrusionOk="0">
                  <a:moveTo>
                    <a:pt x="9703" y="0"/>
                  </a:moveTo>
                  <a:cubicBezTo>
                    <a:pt x="9520" y="203"/>
                    <a:pt x="9338" y="447"/>
                    <a:pt x="9135" y="691"/>
                  </a:cubicBezTo>
                  <a:cubicBezTo>
                    <a:pt x="9196" y="1117"/>
                    <a:pt x="9236" y="1563"/>
                    <a:pt x="9236" y="2010"/>
                  </a:cubicBezTo>
                  <a:cubicBezTo>
                    <a:pt x="9236" y="6902"/>
                    <a:pt x="5380" y="10900"/>
                    <a:pt x="569" y="11144"/>
                  </a:cubicBezTo>
                  <a:cubicBezTo>
                    <a:pt x="366" y="11387"/>
                    <a:pt x="184" y="11611"/>
                    <a:pt x="1" y="11834"/>
                  </a:cubicBezTo>
                  <a:lnTo>
                    <a:pt x="82" y="11834"/>
                  </a:lnTo>
                  <a:cubicBezTo>
                    <a:pt x="5502" y="11834"/>
                    <a:pt x="9906" y="7429"/>
                    <a:pt x="9906" y="2010"/>
                  </a:cubicBezTo>
                  <a:cubicBezTo>
                    <a:pt x="9906" y="1320"/>
                    <a:pt x="9845" y="650"/>
                    <a:pt x="9703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8"/>
            <p:cNvSpPr/>
            <p:nvPr/>
          </p:nvSpPr>
          <p:spPr>
            <a:xfrm>
              <a:off x="1299675" y="3850300"/>
              <a:ext cx="98975" cy="436925"/>
            </a:xfrm>
            <a:custGeom>
              <a:avLst/>
              <a:gdLst/>
              <a:ahLst/>
              <a:cxnLst/>
              <a:rect l="l" t="t" r="r" b="b"/>
              <a:pathLst>
                <a:path w="3959" h="17477" extrusionOk="0">
                  <a:moveTo>
                    <a:pt x="2984" y="0"/>
                  </a:moveTo>
                  <a:lnTo>
                    <a:pt x="1" y="17476"/>
                  </a:lnTo>
                  <a:lnTo>
                    <a:pt x="3959" y="792"/>
                  </a:lnTo>
                  <a:lnTo>
                    <a:pt x="29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8"/>
            <p:cNvSpPr/>
            <p:nvPr/>
          </p:nvSpPr>
          <p:spPr>
            <a:xfrm>
              <a:off x="1387975" y="3826450"/>
              <a:ext cx="59400" cy="35550"/>
            </a:xfrm>
            <a:custGeom>
              <a:avLst/>
              <a:gdLst/>
              <a:ahLst/>
              <a:cxnLst/>
              <a:rect l="l" t="t" r="r" b="b"/>
              <a:pathLst>
                <a:path w="2376" h="1422" extrusionOk="0">
                  <a:moveTo>
                    <a:pt x="975" y="0"/>
                  </a:moveTo>
                  <a:lnTo>
                    <a:pt x="0" y="609"/>
                  </a:lnTo>
                  <a:lnTo>
                    <a:pt x="975" y="1421"/>
                  </a:lnTo>
                  <a:lnTo>
                    <a:pt x="2375" y="954"/>
                  </a:lnTo>
                  <a:lnTo>
                    <a:pt x="9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8"/>
            <p:cNvSpPr/>
            <p:nvPr/>
          </p:nvSpPr>
          <p:spPr>
            <a:xfrm>
              <a:off x="1506200" y="2736975"/>
              <a:ext cx="131450" cy="102025"/>
            </a:xfrm>
            <a:custGeom>
              <a:avLst/>
              <a:gdLst/>
              <a:ahLst/>
              <a:cxnLst/>
              <a:rect l="l" t="t" r="r" b="b"/>
              <a:pathLst>
                <a:path w="5258" h="4081" extrusionOk="0">
                  <a:moveTo>
                    <a:pt x="4974" y="0"/>
                  </a:moveTo>
                  <a:cubicBezTo>
                    <a:pt x="2497" y="0"/>
                    <a:pt x="468" y="1746"/>
                    <a:pt x="1" y="4080"/>
                  </a:cubicBezTo>
                  <a:cubicBezTo>
                    <a:pt x="853" y="2192"/>
                    <a:pt x="2761" y="873"/>
                    <a:pt x="4974" y="873"/>
                  </a:cubicBezTo>
                  <a:lnTo>
                    <a:pt x="5055" y="873"/>
                  </a:lnTo>
                  <a:lnTo>
                    <a:pt x="5258" y="21"/>
                  </a:lnTo>
                  <a:cubicBezTo>
                    <a:pt x="5156" y="0"/>
                    <a:pt x="5075" y="0"/>
                    <a:pt x="49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8"/>
            <p:cNvSpPr/>
            <p:nvPr/>
          </p:nvSpPr>
          <p:spPr>
            <a:xfrm>
              <a:off x="1038350" y="3368725"/>
              <a:ext cx="97950" cy="188300"/>
            </a:xfrm>
            <a:custGeom>
              <a:avLst/>
              <a:gdLst/>
              <a:ahLst/>
              <a:cxnLst/>
              <a:rect l="l" t="t" r="r" b="b"/>
              <a:pathLst>
                <a:path w="3918" h="7532" extrusionOk="0">
                  <a:moveTo>
                    <a:pt x="2923" y="1"/>
                  </a:moveTo>
                  <a:lnTo>
                    <a:pt x="0" y="3553"/>
                  </a:lnTo>
                  <a:lnTo>
                    <a:pt x="427" y="7531"/>
                  </a:lnTo>
                  <a:lnTo>
                    <a:pt x="873" y="3979"/>
                  </a:lnTo>
                  <a:lnTo>
                    <a:pt x="39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8"/>
            <p:cNvSpPr/>
            <p:nvPr/>
          </p:nvSpPr>
          <p:spPr>
            <a:xfrm>
              <a:off x="411650" y="3545825"/>
              <a:ext cx="626725" cy="879425"/>
            </a:xfrm>
            <a:custGeom>
              <a:avLst/>
              <a:gdLst/>
              <a:ahLst/>
              <a:cxnLst/>
              <a:rect l="l" t="t" r="r" b="b"/>
              <a:pathLst>
                <a:path w="25069" h="35177" extrusionOk="0">
                  <a:moveTo>
                    <a:pt x="23242" y="1"/>
                  </a:moveTo>
                  <a:lnTo>
                    <a:pt x="1" y="35176"/>
                  </a:lnTo>
                  <a:lnTo>
                    <a:pt x="25068" y="1462"/>
                  </a:lnTo>
                  <a:lnTo>
                    <a:pt x="232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8"/>
            <p:cNvSpPr/>
            <p:nvPr/>
          </p:nvSpPr>
          <p:spPr>
            <a:xfrm>
              <a:off x="2167900" y="2926925"/>
              <a:ext cx="320225" cy="141425"/>
            </a:xfrm>
            <a:custGeom>
              <a:avLst/>
              <a:gdLst/>
              <a:ahLst/>
              <a:cxnLst/>
              <a:rect l="l" t="t" r="r" b="b"/>
              <a:pathLst>
                <a:path w="12809" h="5657" extrusionOk="0">
                  <a:moveTo>
                    <a:pt x="10957" y="1"/>
                  </a:moveTo>
                  <a:cubicBezTo>
                    <a:pt x="7302" y="1"/>
                    <a:pt x="1" y="4175"/>
                    <a:pt x="1" y="4175"/>
                  </a:cubicBezTo>
                  <a:lnTo>
                    <a:pt x="1" y="5657"/>
                  </a:lnTo>
                  <a:cubicBezTo>
                    <a:pt x="1" y="5657"/>
                    <a:pt x="407" y="4621"/>
                    <a:pt x="549" y="4439"/>
                  </a:cubicBezTo>
                  <a:cubicBezTo>
                    <a:pt x="691" y="4256"/>
                    <a:pt x="4629" y="2754"/>
                    <a:pt x="7673" y="1414"/>
                  </a:cubicBezTo>
                  <a:cubicBezTo>
                    <a:pt x="9231" y="719"/>
                    <a:pt x="10538" y="549"/>
                    <a:pt x="11444" y="549"/>
                  </a:cubicBezTo>
                  <a:cubicBezTo>
                    <a:pt x="12310" y="549"/>
                    <a:pt x="12809" y="704"/>
                    <a:pt x="12809" y="704"/>
                  </a:cubicBezTo>
                  <a:cubicBezTo>
                    <a:pt x="12667" y="562"/>
                    <a:pt x="12525" y="460"/>
                    <a:pt x="12362" y="339"/>
                  </a:cubicBezTo>
                  <a:cubicBezTo>
                    <a:pt x="12011" y="103"/>
                    <a:pt x="11528" y="1"/>
                    <a:pt x="10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8"/>
            <p:cNvSpPr/>
            <p:nvPr/>
          </p:nvSpPr>
          <p:spPr>
            <a:xfrm>
              <a:off x="1630525" y="3068325"/>
              <a:ext cx="516600" cy="251725"/>
            </a:xfrm>
            <a:custGeom>
              <a:avLst/>
              <a:gdLst/>
              <a:ahLst/>
              <a:cxnLst/>
              <a:rect l="l" t="t" r="r" b="b"/>
              <a:pathLst>
                <a:path w="20664" h="10069" extrusionOk="0">
                  <a:moveTo>
                    <a:pt x="19202" y="1"/>
                  </a:moveTo>
                  <a:lnTo>
                    <a:pt x="1" y="10068"/>
                  </a:lnTo>
                  <a:cubicBezTo>
                    <a:pt x="6" y="10068"/>
                    <a:pt x="11" y="10069"/>
                    <a:pt x="17" y="10069"/>
                  </a:cubicBezTo>
                  <a:cubicBezTo>
                    <a:pt x="1774" y="10069"/>
                    <a:pt x="19080" y="447"/>
                    <a:pt x="19080" y="447"/>
                  </a:cubicBezTo>
                  <a:lnTo>
                    <a:pt x="20664" y="447"/>
                  </a:lnTo>
                  <a:lnTo>
                    <a:pt x="204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8"/>
            <p:cNvSpPr/>
            <p:nvPr/>
          </p:nvSpPr>
          <p:spPr>
            <a:xfrm>
              <a:off x="2209000" y="2407125"/>
              <a:ext cx="280150" cy="199975"/>
            </a:xfrm>
            <a:custGeom>
              <a:avLst/>
              <a:gdLst/>
              <a:ahLst/>
              <a:cxnLst/>
              <a:rect l="l" t="t" r="r" b="b"/>
              <a:pathLst>
                <a:path w="11206" h="7999" extrusionOk="0">
                  <a:moveTo>
                    <a:pt x="11205" y="1"/>
                  </a:moveTo>
                  <a:lnTo>
                    <a:pt x="11205" y="1"/>
                  </a:lnTo>
                  <a:cubicBezTo>
                    <a:pt x="11144" y="21"/>
                    <a:pt x="11104" y="21"/>
                    <a:pt x="11104" y="21"/>
                  </a:cubicBezTo>
                  <a:lnTo>
                    <a:pt x="1" y="7917"/>
                  </a:lnTo>
                  <a:lnTo>
                    <a:pt x="508" y="7998"/>
                  </a:lnTo>
                  <a:lnTo>
                    <a:pt x="11104" y="833"/>
                  </a:lnTo>
                  <a:lnTo>
                    <a:pt x="112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8"/>
            <p:cNvSpPr/>
            <p:nvPr/>
          </p:nvSpPr>
          <p:spPr>
            <a:xfrm>
              <a:off x="1848225" y="2649700"/>
              <a:ext cx="293325" cy="340500"/>
            </a:xfrm>
            <a:custGeom>
              <a:avLst/>
              <a:gdLst/>
              <a:ahLst/>
              <a:cxnLst/>
              <a:rect l="l" t="t" r="r" b="b"/>
              <a:pathLst>
                <a:path w="11733" h="13620" extrusionOk="0">
                  <a:moveTo>
                    <a:pt x="11712" y="0"/>
                  </a:moveTo>
                  <a:lnTo>
                    <a:pt x="0" y="13620"/>
                  </a:lnTo>
                  <a:lnTo>
                    <a:pt x="569" y="13620"/>
                  </a:lnTo>
                  <a:lnTo>
                    <a:pt x="11732" y="1096"/>
                  </a:lnTo>
                  <a:lnTo>
                    <a:pt x="117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8"/>
            <p:cNvSpPr/>
            <p:nvPr/>
          </p:nvSpPr>
          <p:spPr>
            <a:xfrm>
              <a:off x="2544425" y="2289925"/>
              <a:ext cx="241575" cy="107075"/>
            </a:xfrm>
            <a:custGeom>
              <a:avLst/>
              <a:gdLst/>
              <a:ahLst/>
              <a:cxnLst/>
              <a:rect l="l" t="t" r="r" b="b"/>
              <a:pathLst>
                <a:path w="9663" h="4283" extrusionOk="0">
                  <a:moveTo>
                    <a:pt x="9662" y="0"/>
                  </a:moveTo>
                  <a:lnTo>
                    <a:pt x="9662" y="0"/>
                  </a:lnTo>
                  <a:cubicBezTo>
                    <a:pt x="9622" y="20"/>
                    <a:pt x="8445" y="792"/>
                    <a:pt x="6354" y="1746"/>
                  </a:cubicBezTo>
                  <a:cubicBezTo>
                    <a:pt x="5055" y="2355"/>
                    <a:pt x="2091" y="3329"/>
                    <a:pt x="1" y="3999"/>
                  </a:cubicBezTo>
                  <a:lnTo>
                    <a:pt x="346" y="4283"/>
                  </a:lnTo>
                  <a:lnTo>
                    <a:pt x="6476" y="2233"/>
                  </a:lnTo>
                  <a:cubicBezTo>
                    <a:pt x="7754" y="1807"/>
                    <a:pt x="8850" y="1015"/>
                    <a:pt x="9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8"/>
            <p:cNvSpPr/>
            <p:nvPr/>
          </p:nvSpPr>
          <p:spPr>
            <a:xfrm>
              <a:off x="1984225" y="2412200"/>
              <a:ext cx="83750" cy="57875"/>
            </a:xfrm>
            <a:custGeom>
              <a:avLst/>
              <a:gdLst/>
              <a:ahLst/>
              <a:cxnLst/>
              <a:rect l="l" t="t" r="r" b="b"/>
              <a:pathLst>
                <a:path w="3350" h="2315" extrusionOk="0">
                  <a:moveTo>
                    <a:pt x="2476" y="1"/>
                  </a:moveTo>
                  <a:cubicBezTo>
                    <a:pt x="1157" y="1"/>
                    <a:pt x="81" y="1016"/>
                    <a:pt x="0" y="2315"/>
                  </a:cubicBezTo>
                  <a:cubicBezTo>
                    <a:pt x="284" y="1259"/>
                    <a:pt x="1259" y="488"/>
                    <a:pt x="2395" y="488"/>
                  </a:cubicBezTo>
                  <a:cubicBezTo>
                    <a:pt x="2659" y="488"/>
                    <a:pt x="2923" y="549"/>
                    <a:pt x="3167" y="630"/>
                  </a:cubicBezTo>
                  <a:lnTo>
                    <a:pt x="3349" y="163"/>
                  </a:lnTo>
                  <a:cubicBezTo>
                    <a:pt x="3065" y="62"/>
                    <a:pt x="2781" y="1"/>
                    <a:pt x="24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8"/>
            <p:cNvSpPr/>
            <p:nvPr/>
          </p:nvSpPr>
          <p:spPr>
            <a:xfrm>
              <a:off x="2407425" y="2199600"/>
              <a:ext cx="83750" cy="24875"/>
            </a:xfrm>
            <a:custGeom>
              <a:avLst/>
              <a:gdLst/>
              <a:ahLst/>
              <a:cxnLst/>
              <a:rect l="l" t="t" r="r" b="b"/>
              <a:pathLst>
                <a:path w="3350" h="995" extrusionOk="0">
                  <a:moveTo>
                    <a:pt x="1990" y="0"/>
                  </a:moveTo>
                  <a:cubicBezTo>
                    <a:pt x="1178" y="0"/>
                    <a:pt x="467" y="386"/>
                    <a:pt x="0" y="995"/>
                  </a:cubicBezTo>
                  <a:cubicBezTo>
                    <a:pt x="427" y="670"/>
                    <a:pt x="954" y="487"/>
                    <a:pt x="1543" y="487"/>
                  </a:cubicBezTo>
                  <a:cubicBezTo>
                    <a:pt x="2010" y="487"/>
                    <a:pt x="2456" y="609"/>
                    <a:pt x="2842" y="832"/>
                  </a:cubicBezTo>
                  <a:cubicBezTo>
                    <a:pt x="2984" y="711"/>
                    <a:pt x="3167" y="569"/>
                    <a:pt x="3349" y="406"/>
                  </a:cubicBezTo>
                  <a:cubicBezTo>
                    <a:pt x="2964" y="163"/>
                    <a:pt x="2497" y="0"/>
                    <a:pt x="19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8"/>
            <p:cNvSpPr/>
            <p:nvPr/>
          </p:nvSpPr>
          <p:spPr>
            <a:xfrm>
              <a:off x="2270925" y="3027725"/>
              <a:ext cx="237500" cy="223300"/>
            </a:xfrm>
            <a:custGeom>
              <a:avLst/>
              <a:gdLst/>
              <a:ahLst/>
              <a:cxnLst/>
              <a:rect l="l" t="t" r="r" b="b"/>
              <a:pathLst>
                <a:path w="9500" h="8932" extrusionOk="0">
                  <a:moveTo>
                    <a:pt x="9500" y="1"/>
                  </a:moveTo>
                  <a:cubicBezTo>
                    <a:pt x="9500" y="1"/>
                    <a:pt x="7957" y="2558"/>
                    <a:pt x="6090" y="4081"/>
                  </a:cubicBezTo>
                  <a:cubicBezTo>
                    <a:pt x="4243" y="5603"/>
                    <a:pt x="0" y="8627"/>
                    <a:pt x="0" y="8627"/>
                  </a:cubicBezTo>
                  <a:lnTo>
                    <a:pt x="508" y="8932"/>
                  </a:lnTo>
                  <a:cubicBezTo>
                    <a:pt x="508" y="8932"/>
                    <a:pt x="6211" y="4771"/>
                    <a:pt x="7795" y="3066"/>
                  </a:cubicBezTo>
                  <a:cubicBezTo>
                    <a:pt x="8505" y="2294"/>
                    <a:pt x="9215" y="1178"/>
                    <a:pt x="9500" y="21"/>
                  </a:cubicBezTo>
                  <a:cubicBezTo>
                    <a:pt x="9500" y="21"/>
                    <a:pt x="9500" y="1"/>
                    <a:pt x="95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8"/>
            <p:cNvSpPr/>
            <p:nvPr/>
          </p:nvSpPr>
          <p:spPr>
            <a:xfrm>
              <a:off x="2352100" y="3157650"/>
              <a:ext cx="206925" cy="158850"/>
            </a:xfrm>
            <a:custGeom>
              <a:avLst/>
              <a:gdLst/>
              <a:ahLst/>
              <a:cxnLst/>
              <a:rect l="l" t="t" r="r" b="b"/>
              <a:pathLst>
                <a:path w="8277" h="6354" extrusionOk="0">
                  <a:moveTo>
                    <a:pt x="8140" y="0"/>
                  </a:moveTo>
                  <a:cubicBezTo>
                    <a:pt x="8140" y="0"/>
                    <a:pt x="1056" y="5014"/>
                    <a:pt x="1" y="6353"/>
                  </a:cubicBezTo>
                  <a:cubicBezTo>
                    <a:pt x="2763" y="4292"/>
                    <a:pt x="7774" y="810"/>
                    <a:pt x="8128" y="810"/>
                  </a:cubicBezTo>
                  <a:cubicBezTo>
                    <a:pt x="8133" y="810"/>
                    <a:pt x="8137" y="811"/>
                    <a:pt x="8140" y="812"/>
                  </a:cubicBezTo>
                  <a:cubicBezTo>
                    <a:pt x="8147" y="814"/>
                    <a:pt x="8153" y="815"/>
                    <a:pt x="8159" y="815"/>
                  </a:cubicBezTo>
                  <a:cubicBezTo>
                    <a:pt x="8277" y="815"/>
                    <a:pt x="8218" y="426"/>
                    <a:pt x="81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300;p38">
            <a:extLst>
              <a:ext uri="{FF2B5EF4-FFF2-40B4-BE49-F238E27FC236}">
                <a16:creationId xmlns:a16="http://schemas.microsoft.com/office/drawing/2014/main" id="{B30CA4E9-68F8-F2B2-D830-69BDF1E69917}"/>
              </a:ext>
            </a:extLst>
          </p:cNvPr>
          <p:cNvSpPr txBox="1">
            <a:spLocks/>
          </p:cNvSpPr>
          <p:nvPr/>
        </p:nvSpPr>
        <p:spPr>
          <a:xfrm>
            <a:off x="6519086" y="1853789"/>
            <a:ext cx="184679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None/>
              <a:defRPr sz="3100" b="1" i="0" u="none" strike="noStrike" cap="none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indent="0"/>
            <a:r>
              <a:rPr lang="en-US" dirty="0"/>
              <a:t> </a:t>
            </a:r>
            <a:r>
              <a:rPr lang="en-US" sz="4000" i="1" dirty="0"/>
              <a:t>LO</a:t>
            </a:r>
            <a:r>
              <a:rPr lang="en-US" sz="4000" i="1" u="sng" dirty="0"/>
              <a:t>C</a:t>
            </a:r>
            <a:r>
              <a:rPr lang="en-US" sz="4000" i="1" dirty="0"/>
              <a:t>K</a:t>
            </a:r>
          </a:p>
        </p:txBody>
      </p:sp>
      <p:sp>
        <p:nvSpPr>
          <p:cNvPr id="3" name="Google Shape;299;p38">
            <a:extLst>
              <a:ext uri="{FF2B5EF4-FFF2-40B4-BE49-F238E27FC236}">
                <a16:creationId xmlns:a16="http://schemas.microsoft.com/office/drawing/2014/main" id="{F48EF477-62B0-AD38-16F2-92620E9B44C7}"/>
              </a:ext>
            </a:extLst>
          </p:cNvPr>
          <p:cNvSpPr txBox="1">
            <a:spLocks/>
          </p:cNvSpPr>
          <p:nvPr/>
        </p:nvSpPr>
        <p:spPr>
          <a:xfrm>
            <a:off x="5764597" y="2229234"/>
            <a:ext cx="1603972" cy="657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6000" b="0" i="0" u="none" strike="noStrike" cap="none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zh-TW" altLang="en-US" sz="4000" dirty="0"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系統</a:t>
            </a:r>
          </a:p>
        </p:txBody>
      </p:sp>
      <p:grpSp>
        <p:nvGrpSpPr>
          <p:cNvPr id="4" name="Google Shape;10319;p85">
            <a:extLst>
              <a:ext uri="{FF2B5EF4-FFF2-40B4-BE49-F238E27FC236}">
                <a16:creationId xmlns:a16="http://schemas.microsoft.com/office/drawing/2014/main" id="{0EDC4216-FD18-66D6-EF4D-5CC36A6A209E}"/>
              </a:ext>
            </a:extLst>
          </p:cNvPr>
          <p:cNvGrpSpPr/>
          <p:nvPr/>
        </p:nvGrpSpPr>
        <p:grpSpPr>
          <a:xfrm>
            <a:off x="7532014" y="1448253"/>
            <a:ext cx="308234" cy="308234"/>
            <a:chOff x="1487200" y="4993750"/>
            <a:chExt cx="483125" cy="483125"/>
          </a:xfrm>
        </p:grpSpPr>
        <p:sp>
          <p:nvSpPr>
            <p:cNvPr id="5" name="Google Shape;10320;p85">
              <a:extLst>
                <a:ext uri="{FF2B5EF4-FFF2-40B4-BE49-F238E27FC236}">
                  <a16:creationId xmlns:a16="http://schemas.microsoft.com/office/drawing/2014/main" id="{563923C0-2C45-07BB-C8CA-CA92185137A3}"/>
                </a:ext>
              </a:extLst>
            </p:cNvPr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6E79E4"/>
                </a:solidFill>
              </a:endParaRPr>
            </a:p>
          </p:txBody>
        </p:sp>
        <p:sp>
          <p:nvSpPr>
            <p:cNvPr id="6" name="Google Shape;10321;p85">
              <a:extLst>
                <a:ext uri="{FF2B5EF4-FFF2-40B4-BE49-F238E27FC236}">
                  <a16:creationId xmlns:a16="http://schemas.microsoft.com/office/drawing/2014/main" id="{6E6EDF6F-DA4F-E027-F3CD-25DF12C45A2C}"/>
                </a:ext>
              </a:extLst>
            </p:cNvPr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6E79E4"/>
                </a:solidFill>
              </a:endParaRPr>
            </a:p>
          </p:txBody>
        </p:sp>
      </p:grpSp>
      <p:sp>
        <p:nvSpPr>
          <p:cNvPr id="9" name="Google Shape;300;p38">
            <a:extLst>
              <a:ext uri="{FF2B5EF4-FFF2-40B4-BE49-F238E27FC236}">
                <a16:creationId xmlns:a16="http://schemas.microsoft.com/office/drawing/2014/main" id="{88F84DA6-B456-828A-F7AB-16706A0D8B3A}"/>
              </a:ext>
            </a:extLst>
          </p:cNvPr>
          <p:cNvSpPr txBox="1">
            <a:spLocks/>
          </p:cNvSpPr>
          <p:nvPr/>
        </p:nvSpPr>
        <p:spPr>
          <a:xfrm>
            <a:off x="6020487" y="2547330"/>
            <a:ext cx="3467336" cy="569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 Medium"/>
              <a:buNone/>
              <a:defRPr sz="3100" b="1" i="0" u="none" strike="noStrike" cap="none">
                <a:solidFill>
                  <a:schemeClr val="accent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Medium"/>
              <a:buNone/>
              <a:defRPr sz="1800" b="0" i="0" u="none" strike="noStrike" cap="none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>
            <a:pPr marL="0" indent="0" algn="ctr"/>
            <a:r>
              <a:rPr lang="en-US" sz="4000" i="1" dirty="0"/>
              <a:t>A</a:t>
            </a:r>
            <a:r>
              <a:rPr lang="en-US" sz="4000" i="1" u="sng" dirty="0"/>
              <a:t>P</a:t>
            </a:r>
            <a:r>
              <a:rPr lang="en-US" sz="4000" i="1" dirty="0"/>
              <a:t>P</a:t>
            </a:r>
            <a:r>
              <a:rPr lang="en-US" sz="4000" u="sng" dirty="0"/>
              <a:t> 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2656F098-0845-09C9-BEC2-8AC107E04351}"/>
              </a:ext>
            </a:extLst>
          </p:cNvPr>
          <p:cNvSpPr txBox="1"/>
          <p:nvPr/>
        </p:nvSpPr>
        <p:spPr>
          <a:xfrm>
            <a:off x="-29215" y="4332346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p.1</a:t>
            </a:r>
            <a:endParaRPr lang="zh-TW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59"/>
          <p:cNvSpPr/>
          <p:nvPr/>
        </p:nvSpPr>
        <p:spPr>
          <a:xfrm>
            <a:off x="3314700" y="2539417"/>
            <a:ext cx="2514600" cy="1752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59"/>
          <p:cNvSpPr/>
          <p:nvPr/>
        </p:nvSpPr>
        <p:spPr>
          <a:xfrm>
            <a:off x="6019475" y="2529050"/>
            <a:ext cx="2514600" cy="1752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" name="Google Shape;1058;p59"/>
          <p:cNvSpPr/>
          <p:nvPr/>
        </p:nvSpPr>
        <p:spPr>
          <a:xfrm>
            <a:off x="620625" y="2529050"/>
            <a:ext cx="2514600" cy="1752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" name="Google Shape;1059;p5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參考文獻</a:t>
            </a:r>
            <a:endParaRPr dirty="0"/>
          </a:p>
        </p:txBody>
      </p:sp>
      <p:sp>
        <p:nvSpPr>
          <p:cNvPr id="1060" name="Google Shape;1060;p59"/>
          <p:cNvSpPr txBox="1">
            <a:spLocks noGrp="1"/>
          </p:cNvSpPr>
          <p:nvPr>
            <p:ph type="title" idx="2"/>
          </p:nvPr>
        </p:nvSpPr>
        <p:spPr>
          <a:xfrm>
            <a:off x="971044" y="2794688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altLang="zh-TW" sz="1400" b="1" dirty="0">
                <a:solidFill>
                  <a:srgbClr val="1A1A1A"/>
                </a:solidFill>
                <a:latin typeface="var(--font-headings)"/>
              </a:rPr>
              <a:t>STEAM </a:t>
            </a:r>
            <a:r>
              <a:rPr lang="zh-TW" altLang="en-US" sz="1400" b="1" dirty="0">
                <a:solidFill>
                  <a:srgbClr val="1A1A1A"/>
                </a:solidFill>
                <a:latin typeface="var(--font-headings)"/>
              </a:rPr>
              <a:t>教育學習網</a:t>
            </a:r>
            <a:endParaRPr lang="en-US" altLang="zh-TW" sz="1400" b="1" i="0" dirty="0">
              <a:solidFill>
                <a:srgbClr val="1A1A1A"/>
              </a:solidFill>
              <a:effectLst/>
              <a:latin typeface="var(--font-headings)"/>
            </a:endParaRPr>
          </a:p>
        </p:txBody>
      </p:sp>
      <p:sp>
        <p:nvSpPr>
          <p:cNvPr id="1061" name="Google Shape;1061;p59"/>
          <p:cNvSpPr txBox="1">
            <a:spLocks noGrp="1"/>
          </p:cNvSpPr>
          <p:nvPr>
            <p:ph type="subTitle" idx="1"/>
          </p:nvPr>
        </p:nvSpPr>
        <p:spPr>
          <a:xfrm>
            <a:off x="709175" y="348483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Clr>
                <a:schemeClr val="hlink"/>
              </a:buClr>
              <a:buSzPts val="1100"/>
            </a:pPr>
            <a:r>
              <a:rPr lang="en-US" dirty="0"/>
              <a:t>https://steam.oxxostudio.tw/</a:t>
            </a:r>
            <a:endParaRPr dirty="0"/>
          </a:p>
        </p:txBody>
      </p:sp>
      <p:sp>
        <p:nvSpPr>
          <p:cNvPr id="1062" name="Google Shape;1062;p59"/>
          <p:cNvSpPr txBox="1">
            <a:spLocks noGrp="1"/>
          </p:cNvSpPr>
          <p:nvPr>
            <p:ph type="title" idx="3"/>
          </p:nvPr>
        </p:nvSpPr>
        <p:spPr>
          <a:xfrm>
            <a:off x="3386956" y="2692736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altLang="zh-CN" sz="1800" b="1" dirty="0">
                <a:solidFill>
                  <a:srgbClr val="292929"/>
                </a:solidFill>
                <a:latin typeface="sohne"/>
              </a:rPr>
              <a:t>Python</a:t>
            </a:r>
            <a:r>
              <a:rPr lang="zh-TW" altLang="en-US" sz="1800" b="1" dirty="0">
                <a:solidFill>
                  <a:srgbClr val="292929"/>
                </a:solidFill>
                <a:latin typeface="sohne"/>
              </a:rPr>
              <a:t>聲紋識別</a:t>
            </a:r>
            <a:endParaRPr lang="zh-TW" altLang="en-US" sz="1800" b="1" i="0" dirty="0">
              <a:solidFill>
                <a:srgbClr val="292929"/>
              </a:solidFill>
              <a:effectLst/>
              <a:latin typeface="sohne"/>
            </a:endParaRPr>
          </a:p>
        </p:txBody>
      </p:sp>
      <p:sp>
        <p:nvSpPr>
          <p:cNvPr id="1063" name="Google Shape;1063;p59"/>
          <p:cNvSpPr txBox="1">
            <a:spLocks noGrp="1"/>
          </p:cNvSpPr>
          <p:nvPr>
            <p:ph type="subTitle" idx="4"/>
          </p:nvPr>
        </p:nvSpPr>
        <p:spPr>
          <a:xfrm>
            <a:off x="3431631" y="3467421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Clr>
                <a:schemeClr val="hlink"/>
              </a:buClr>
              <a:buSzPts val="1100"/>
            </a:pPr>
            <a:r>
              <a:rPr lang="en-US" sz="800" dirty="0"/>
              <a:t>https://blog.csdn.net/weixin_39662611/article/details/110897130?ops_request_misc=&amp;request_id=&amp;biz_id=102&amp;utm_term=%E5%A3%B0%E7%BA%B9%E8%AF%86%E5%88%ABPYTHON&amp;utm_medium=distribute.pc_search_result.none-task-blog-2~all~sobaiduweb~default-0-110897130.nonecase&amp;spm=1018.2226.3001.4187</a:t>
            </a:r>
            <a:endParaRPr sz="800" dirty="0"/>
          </a:p>
        </p:txBody>
      </p:sp>
      <p:sp>
        <p:nvSpPr>
          <p:cNvPr id="1064" name="Google Shape;1064;p59"/>
          <p:cNvSpPr txBox="1">
            <a:spLocks noGrp="1"/>
          </p:cNvSpPr>
          <p:nvPr>
            <p:ph type="title" idx="5"/>
          </p:nvPr>
        </p:nvSpPr>
        <p:spPr>
          <a:xfrm>
            <a:off x="6129887" y="2841507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sz="1600" b="1" dirty="0"/>
              <a:t>中文語音語料</a:t>
            </a:r>
            <a:endParaRPr lang="zh-CN" altLang="en-US" sz="1600" b="1" dirty="0"/>
          </a:p>
        </p:txBody>
      </p:sp>
      <p:sp>
        <p:nvSpPr>
          <p:cNvPr id="1065" name="Google Shape;1065;p59"/>
          <p:cNvSpPr txBox="1">
            <a:spLocks noGrp="1"/>
          </p:cNvSpPr>
          <p:nvPr>
            <p:ph type="subTitle" idx="6"/>
          </p:nvPr>
        </p:nvSpPr>
        <p:spPr>
          <a:xfrm>
            <a:off x="6124025" y="3497521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sz="900" dirty="0"/>
              <a:t>https://github.com/fighting41love/zhvoice</a:t>
            </a:r>
            <a:endParaRPr sz="900" dirty="0"/>
          </a:p>
        </p:txBody>
      </p:sp>
      <p:grpSp>
        <p:nvGrpSpPr>
          <p:cNvPr id="1066" name="Google Shape;1066;p59"/>
          <p:cNvGrpSpPr/>
          <p:nvPr/>
        </p:nvGrpSpPr>
        <p:grpSpPr>
          <a:xfrm>
            <a:off x="271965" y="595706"/>
            <a:ext cx="1972232" cy="2097030"/>
            <a:chOff x="668700" y="783500"/>
            <a:chExt cx="1828850" cy="1944575"/>
          </a:xfrm>
        </p:grpSpPr>
        <p:sp>
          <p:nvSpPr>
            <p:cNvPr id="1067" name="Google Shape;1067;p59"/>
            <p:cNvSpPr/>
            <p:nvPr/>
          </p:nvSpPr>
          <p:spPr>
            <a:xfrm>
              <a:off x="1358825" y="2223200"/>
              <a:ext cx="178650" cy="202450"/>
            </a:xfrm>
            <a:custGeom>
              <a:avLst/>
              <a:gdLst/>
              <a:ahLst/>
              <a:cxnLst/>
              <a:rect l="l" t="t" r="r" b="b"/>
              <a:pathLst>
                <a:path w="7146" h="8098" extrusionOk="0">
                  <a:moveTo>
                    <a:pt x="3205" y="0"/>
                  </a:moveTo>
                  <a:cubicBezTo>
                    <a:pt x="3055" y="0"/>
                    <a:pt x="2903" y="37"/>
                    <a:pt x="2761" y="114"/>
                  </a:cubicBezTo>
                  <a:lnTo>
                    <a:pt x="610" y="1373"/>
                  </a:lnTo>
                  <a:cubicBezTo>
                    <a:pt x="163" y="1616"/>
                    <a:pt x="1" y="2185"/>
                    <a:pt x="265" y="2611"/>
                  </a:cubicBezTo>
                  <a:lnTo>
                    <a:pt x="3147" y="7645"/>
                  </a:lnTo>
                  <a:cubicBezTo>
                    <a:pt x="3310" y="7930"/>
                    <a:pt x="3610" y="8097"/>
                    <a:pt x="3924" y="8097"/>
                  </a:cubicBezTo>
                  <a:cubicBezTo>
                    <a:pt x="4079" y="8097"/>
                    <a:pt x="4237" y="8057"/>
                    <a:pt x="4385" y="7969"/>
                  </a:cubicBezTo>
                  <a:lnTo>
                    <a:pt x="6557" y="6731"/>
                  </a:lnTo>
                  <a:cubicBezTo>
                    <a:pt x="6983" y="6488"/>
                    <a:pt x="7145" y="5919"/>
                    <a:pt x="6902" y="5493"/>
                  </a:cubicBezTo>
                  <a:lnTo>
                    <a:pt x="4020" y="459"/>
                  </a:lnTo>
                  <a:cubicBezTo>
                    <a:pt x="3840" y="168"/>
                    <a:pt x="3527" y="0"/>
                    <a:pt x="3205" y="0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9"/>
            <p:cNvSpPr/>
            <p:nvPr/>
          </p:nvSpPr>
          <p:spPr>
            <a:xfrm>
              <a:off x="1431900" y="2268150"/>
              <a:ext cx="105575" cy="157500"/>
            </a:xfrm>
            <a:custGeom>
              <a:avLst/>
              <a:gdLst/>
              <a:ahLst/>
              <a:cxnLst/>
              <a:rect l="l" t="t" r="r" b="b"/>
              <a:pathLst>
                <a:path w="4223" h="6300" extrusionOk="0">
                  <a:moveTo>
                    <a:pt x="1848" y="1"/>
                  </a:moveTo>
                  <a:cubicBezTo>
                    <a:pt x="1604" y="62"/>
                    <a:pt x="1360" y="102"/>
                    <a:pt x="1117" y="163"/>
                  </a:cubicBezTo>
                  <a:lnTo>
                    <a:pt x="1279" y="610"/>
                  </a:lnTo>
                  <a:cubicBezTo>
                    <a:pt x="1868" y="2396"/>
                    <a:pt x="1300" y="4263"/>
                    <a:pt x="1" y="5441"/>
                  </a:cubicBezTo>
                  <a:lnTo>
                    <a:pt x="224" y="5847"/>
                  </a:lnTo>
                  <a:cubicBezTo>
                    <a:pt x="387" y="6132"/>
                    <a:pt x="687" y="6299"/>
                    <a:pt x="1001" y="6299"/>
                  </a:cubicBezTo>
                  <a:cubicBezTo>
                    <a:pt x="1156" y="6299"/>
                    <a:pt x="1314" y="6259"/>
                    <a:pt x="1462" y="6171"/>
                  </a:cubicBezTo>
                  <a:lnTo>
                    <a:pt x="3045" y="5278"/>
                  </a:lnTo>
                  <a:lnTo>
                    <a:pt x="3634" y="4933"/>
                  </a:lnTo>
                  <a:cubicBezTo>
                    <a:pt x="4060" y="4690"/>
                    <a:pt x="4222" y="4121"/>
                    <a:pt x="3979" y="3695"/>
                  </a:cubicBezTo>
                  <a:lnTo>
                    <a:pt x="1848" y="1"/>
                  </a:lnTo>
                  <a:close/>
                </a:path>
              </a:pathLst>
            </a:custGeom>
            <a:solidFill>
              <a:srgbClr val="2B34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9"/>
            <p:cNvSpPr/>
            <p:nvPr/>
          </p:nvSpPr>
          <p:spPr>
            <a:xfrm>
              <a:off x="1045750" y="2054025"/>
              <a:ext cx="627725" cy="674050"/>
            </a:xfrm>
            <a:custGeom>
              <a:avLst/>
              <a:gdLst/>
              <a:ahLst/>
              <a:cxnLst/>
              <a:rect l="l" t="t" r="r" b="b"/>
              <a:pathLst>
                <a:path w="25109" h="26962" extrusionOk="0">
                  <a:moveTo>
                    <a:pt x="11001" y="0"/>
                  </a:moveTo>
                  <a:lnTo>
                    <a:pt x="0" y="3512"/>
                  </a:lnTo>
                  <a:cubicBezTo>
                    <a:pt x="0" y="3512"/>
                    <a:pt x="12118" y="25393"/>
                    <a:pt x="16340" y="26651"/>
                  </a:cubicBezTo>
                  <a:cubicBezTo>
                    <a:pt x="16340" y="26651"/>
                    <a:pt x="17201" y="26961"/>
                    <a:pt x="18555" y="26961"/>
                  </a:cubicBezTo>
                  <a:cubicBezTo>
                    <a:pt x="20221" y="26961"/>
                    <a:pt x="22634" y="26492"/>
                    <a:pt x="25108" y="24398"/>
                  </a:cubicBezTo>
                  <a:cubicBezTo>
                    <a:pt x="25108" y="24398"/>
                    <a:pt x="12321" y="4608"/>
                    <a:pt x="11001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9"/>
            <p:cNvSpPr/>
            <p:nvPr/>
          </p:nvSpPr>
          <p:spPr>
            <a:xfrm>
              <a:off x="1241100" y="2046400"/>
              <a:ext cx="429825" cy="651075"/>
            </a:xfrm>
            <a:custGeom>
              <a:avLst/>
              <a:gdLst/>
              <a:ahLst/>
              <a:cxnLst/>
              <a:rect l="l" t="t" r="r" b="b"/>
              <a:pathLst>
                <a:path w="17193" h="26043" extrusionOk="0">
                  <a:moveTo>
                    <a:pt x="3086" y="1"/>
                  </a:moveTo>
                  <a:lnTo>
                    <a:pt x="1" y="995"/>
                  </a:lnTo>
                  <a:cubicBezTo>
                    <a:pt x="2436" y="6861"/>
                    <a:pt x="12808" y="23100"/>
                    <a:pt x="14696" y="26043"/>
                  </a:cubicBezTo>
                  <a:cubicBezTo>
                    <a:pt x="15508" y="25657"/>
                    <a:pt x="16340" y="25129"/>
                    <a:pt x="17193" y="24399"/>
                  </a:cubicBezTo>
                  <a:cubicBezTo>
                    <a:pt x="17193" y="24399"/>
                    <a:pt x="4405" y="4629"/>
                    <a:pt x="3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9"/>
            <p:cNvSpPr/>
            <p:nvPr/>
          </p:nvSpPr>
          <p:spPr>
            <a:xfrm>
              <a:off x="989400" y="1982975"/>
              <a:ext cx="449625" cy="289925"/>
            </a:xfrm>
            <a:custGeom>
              <a:avLst/>
              <a:gdLst/>
              <a:ahLst/>
              <a:cxnLst/>
              <a:rect l="l" t="t" r="r" b="b"/>
              <a:pathLst>
                <a:path w="17985" h="11597" extrusionOk="0">
                  <a:moveTo>
                    <a:pt x="16117" y="1"/>
                  </a:moveTo>
                  <a:lnTo>
                    <a:pt x="1" y="5319"/>
                  </a:lnTo>
                  <a:lnTo>
                    <a:pt x="1138" y="8769"/>
                  </a:lnTo>
                  <a:cubicBezTo>
                    <a:pt x="1707" y="10508"/>
                    <a:pt x="3316" y="11597"/>
                    <a:pt x="5040" y="11597"/>
                  </a:cubicBezTo>
                  <a:cubicBezTo>
                    <a:pt x="5469" y="11597"/>
                    <a:pt x="5905" y="11529"/>
                    <a:pt x="6334" y="11388"/>
                  </a:cubicBezTo>
                  <a:lnTo>
                    <a:pt x="14636" y="8668"/>
                  </a:lnTo>
                  <a:cubicBezTo>
                    <a:pt x="16807" y="7957"/>
                    <a:pt x="17985" y="5623"/>
                    <a:pt x="17254" y="3472"/>
                  </a:cubicBezTo>
                  <a:lnTo>
                    <a:pt x="16117" y="1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9"/>
            <p:cNvSpPr/>
            <p:nvPr/>
          </p:nvSpPr>
          <p:spPr>
            <a:xfrm>
              <a:off x="1014775" y="2060625"/>
              <a:ext cx="424250" cy="212275"/>
            </a:xfrm>
            <a:custGeom>
              <a:avLst/>
              <a:gdLst/>
              <a:ahLst/>
              <a:cxnLst/>
              <a:rect l="l" t="t" r="r" b="b"/>
              <a:pathLst>
                <a:path w="16970" h="8491" extrusionOk="0">
                  <a:moveTo>
                    <a:pt x="16137" y="0"/>
                  </a:moveTo>
                  <a:cubicBezTo>
                    <a:pt x="15569" y="1056"/>
                    <a:pt x="14615" y="1888"/>
                    <a:pt x="13397" y="2294"/>
                  </a:cubicBezTo>
                  <a:lnTo>
                    <a:pt x="3573" y="5521"/>
                  </a:lnTo>
                  <a:cubicBezTo>
                    <a:pt x="3065" y="5691"/>
                    <a:pt x="2549" y="5772"/>
                    <a:pt x="2042" y="5772"/>
                  </a:cubicBezTo>
                  <a:cubicBezTo>
                    <a:pt x="1333" y="5772"/>
                    <a:pt x="639" y="5614"/>
                    <a:pt x="1" y="5318"/>
                  </a:cubicBezTo>
                  <a:lnTo>
                    <a:pt x="1" y="5318"/>
                  </a:lnTo>
                  <a:lnTo>
                    <a:pt x="123" y="5663"/>
                  </a:lnTo>
                  <a:cubicBezTo>
                    <a:pt x="692" y="7402"/>
                    <a:pt x="2301" y="8491"/>
                    <a:pt x="4025" y="8491"/>
                  </a:cubicBezTo>
                  <a:cubicBezTo>
                    <a:pt x="4454" y="8491"/>
                    <a:pt x="4890" y="8423"/>
                    <a:pt x="5319" y="8282"/>
                  </a:cubicBezTo>
                  <a:lnTo>
                    <a:pt x="13621" y="5562"/>
                  </a:lnTo>
                  <a:cubicBezTo>
                    <a:pt x="15792" y="4851"/>
                    <a:pt x="16970" y="2517"/>
                    <a:pt x="16259" y="366"/>
                  </a:cubicBezTo>
                  <a:lnTo>
                    <a:pt x="16137" y="0"/>
                  </a:lnTo>
                  <a:close/>
                </a:path>
              </a:pathLst>
            </a:custGeom>
            <a:solidFill>
              <a:srgbClr val="2B34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9"/>
            <p:cNvSpPr/>
            <p:nvPr/>
          </p:nvSpPr>
          <p:spPr>
            <a:xfrm>
              <a:off x="668700" y="1644000"/>
              <a:ext cx="386700" cy="537200"/>
            </a:xfrm>
            <a:custGeom>
              <a:avLst/>
              <a:gdLst/>
              <a:ahLst/>
              <a:cxnLst/>
              <a:rect l="l" t="t" r="r" b="b"/>
              <a:pathLst>
                <a:path w="15468" h="21488" extrusionOk="0">
                  <a:moveTo>
                    <a:pt x="8526" y="1"/>
                  </a:moveTo>
                  <a:cubicBezTo>
                    <a:pt x="2964" y="2132"/>
                    <a:pt x="1" y="8221"/>
                    <a:pt x="1868" y="13884"/>
                  </a:cubicBezTo>
                  <a:cubicBezTo>
                    <a:pt x="3407" y="18533"/>
                    <a:pt x="7755" y="21487"/>
                    <a:pt x="12440" y="21487"/>
                  </a:cubicBezTo>
                  <a:cubicBezTo>
                    <a:pt x="13442" y="21487"/>
                    <a:pt x="14459" y="21352"/>
                    <a:pt x="15468" y="21070"/>
                  </a:cubicBezTo>
                  <a:lnTo>
                    <a:pt x="8526" y="1"/>
                  </a:ln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9"/>
            <p:cNvSpPr/>
            <p:nvPr/>
          </p:nvSpPr>
          <p:spPr>
            <a:xfrm>
              <a:off x="881825" y="1569425"/>
              <a:ext cx="399400" cy="601325"/>
            </a:xfrm>
            <a:custGeom>
              <a:avLst/>
              <a:gdLst/>
              <a:ahLst/>
              <a:cxnLst/>
              <a:rect l="l" t="t" r="r" b="b"/>
              <a:pathLst>
                <a:path w="15976" h="24053" extrusionOk="0">
                  <a:moveTo>
                    <a:pt x="9033" y="0"/>
                  </a:moveTo>
                  <a:lnTo>
                    <a:pt x="1" y="2984"/>
                  </a:lnTo>
                  <a:lnTo>
                    <a:pt x="6943" y="24053"/>
                  </a:lnTo>
                  <a:lnTo>
                    <a:pt x="15975" y="21089"/>
                  </a:lnTo>
                  <a:lnTo>
                    <a:pt x="9033" y="0"/>
                  </a:ln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9"/>
            <p:cNvSpPr/>
            <p:nvPr/>
          </p:nvSpPr>
          <p:spPr>
            <a:xfrm>
              <a:off x="1107650" y="783900"/>
              <a:ext cx="1350825" cy="1419850"/>
            </a:xfrm>
            <a:custGeom>
              <a:avLst/>
              <a:gdLst/>
              <a:ahLst/>
              <a:cxnLst/>
              <a:rect l="l" t="t" r="r" b="b"/>
              <a:pathLst>
                <a:path w="54033" h="56794" extrusionOk="0">
                  <a:moveTo>
                    <a:pt x="35318" y="1"/>
                  </a:moveTo>
                  <a:lnTo>
                    <a:pt x="35318" y="1"/>
                  </a:lnTo>
                  <a:cubicBezTo>
                    <a:pt x="32619" y="6739"/>
                    <a:pt x="21678" y="24276"/>
                    <a:pt x="0" y="31421"/>
                  </a:cubicBezTo>
                  <a:lnTo>
                    <a:pt x="6962" y="52510"/>
                  </a:lnTo>
                  <a:cubicBezTo>
                    <a:pt x="13421" y="50380"/>
                    <a:pt x="19663" y="49559"/>
                    <a:pt x="25408" y="49559"/>
                  </a:cubicBezTo>
                  <a:cubicBezTo>
                    <a:pt x="38926" y="49559"/>
                    <a:pt x="49688" y="54101"/>
                    <a:pt x="54033" y="56793"/>
                  </a:cubicBezTo>
                  <a:cubicBezTo>
                    <a:pt x="51719" y="53992"/>
                    <a:pt x="47030" y="42788"/>
                    <a:pt x="42524" y="29107"/>
                  </a:cubicBezTo>
                  <a:cubicBezTo>
                    <a:pt x="37997" y="15406"/>
                    <a:pt x="35136" y="3613"/>
                    <a:pt x="35318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9"/>
            <p:cNvSpPr/>
            <p:nvPr/>
          </p:nvSpPr>
          <p:spPr>
            <a:xfrm>
              <a:off x="1981975" y="783500"/>
              <a:ext cx="515575" cy="1420625"/>
            </a:xfrm>
            <a:custGeom>
              <a:avLst/>
              <a:gdLst/>
              <a:ahLst/>
              <a:cxnLst/>
              <a:rect l="l" t="t" r="r" b="b"/>
              <a:pathLst>
                <a:path w="20623" h="56825" extrusionOk="0">
                  <a:moveTo>
                    <a:pt x="449" y="0"/>
                  </a:moveTo>
                  <a:cubicBezTo>
                    <a:pt x="413" y="0"/>
                    <a:pt x="378" y="6"/>
                    <a:pt x="345" y="17"/>
                  </a:cubicBezTo>
                  <a:cubicBezTo>
                    <a:pt x="0" y="138"/>
                    <a:pt x="1685" y="13677"/>
                    <a:pt x="6840" y="29347"/>
                  </a:cubicBezTo>
                  <a:cubicBezTo>
                    <a:pt x="11913" y="44723"/>
                    <a:pt x="17258" y="56824"/>
                    <a:pt x="18960" y="56824"/>
                  </a:cubicBezTo>
                  <a:cubicBezTo>
                    <a:pt x="18995" y="56824"/>
                    <a:pt x="19028" y="56819"/>
                    <a:pt x="19060" y="56809"/>
                  </a:cubicBezTo>
                  <a:cubicBezTo>
                    <a:pt x="20623" y="56281"/>
                    <a:pt x="17720" y="43149"/>
                    <a:pt x="12564" y="27479"/>
                  </a:cubicBezTo>
                  <a:cubicBezTo>
                    <a:pt x="7496" y="12114"/>
                    <a:pt x="2155" y="0"/>
                    <a:pt x="449" y="0"/>
                  </a:cubicBezTo>
                  <a:close/>
                </a:path>
              </a:pathLst>
            </a:custGeom>
            <a:solidFill>
              <a:srgbClr val="2B34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9"/>
            <p:cNvSpPr/>
            <p:nvPr/>
          </p:nvSpPr>
          <p:spPr>
            <a:xfrm>
              <a:off x="701700" y="1644000"/>
              <a:ext cx="227350" cy="299925"/>
            </a:xfrm>
            <a:custGeom>
              <a:avLst/>
              <a:gdLst/>
              <a:ahLst/>
              <a:cxnLst/>
              <a:rect l="l" t="t" r="r" b="b"/>
              <a:pathLst>
                <a:path w="9094" h="11997" extrusionOk="0">
                  <a:moveTo>
                    <a:pt x="7206" y="1"/>
                  </a:moveTo>
                  <a:cubicBezTo>
                    <a:pt x="6881" y="143"/>
                    <a:pt x="6556" y="285"/>
                    <a:pt x="6252" y="427"/>
                  </a:cubicBezTo>
                  <a:cubicBezTo>
                    <a:pt x="6150" y="488"/>
                    <a:pt x="6049" y="529"/>
                    <a:pt x="5947" y="590"/>
                  </a:cubicBezTo>
                  <a:cubicBezTo>
                    <a:pt x="5744" y="691"/>
                    <a:pt x="5541" y="813"/>
                    <a:pt x="5339" y="935"/>
                  </a:cubicBezTo>
                  <a:cubicBezTo>
                    <a:pt x="5237" y="995"/>
                    <a:pt x="5115" y="1077"/>
                    <a:pt x="5014" y="1158"/>
                  </a:cubicBezTo>
                  <a:cubicBezTo>
                    <a:pt x="4831" y="1259"/>
                    <a:pt x="4669" y="1381"/>
                    <a:pt x="4506" y="1503"/>
                  </a:cubicBezTo>
                  <a:cubicBezTo>
                    <a:pt x="4385" y="1584"/>
                    <a:pt x="4283" y="1686"/>
                    <a:pt x="4161" y="1767"/>
                  </a:cubicBezTo>
                  <a:cubicBezTo>
                    <a:pt x="4019" y="1889"/>
                    <a:pt x="3877" y="2010"/>
                    <a:pt x="3735" y="2132"/>
                  </a:cubicBezTo>
                  <a:cubicBezTo>
                    <a:pt x="3613" y="2234"/>
                    <a:pt x="3512" y="2335"/>
                    <a:pt x="3390" y="2437"/>
                  </a:cubicBezTo>
                  <a:cubicBezTo>
                    <a:pt x="3268" y="2558"/>
                    <a:pt x="3146" y="2700"/>
                    <a:pt x="3025" y="2822"/>
                  </a:cubicBezTo>
                  <a:cubicBezTo>
                    <a:pt x="2923" y="2944"/>
                    <a:pt x="2801" y="3046"/>
                    <a:pt x="2700" y="3167"/>
                  </a:cubicBezTo>
                  <a:cubicBezTo>
                    <a:pt x="2598" y="3289"/>
                    <a:pt x="2497" y="3431"/>
                    <a:pt x="2395" y="3553"/>
                  </a:cubicBezTo>
                  <a:cubicBezTo>
                    <a:pt x="2294" y="3695"/>
                    <a:pt x="2192" y="3817"/>
                    <a:pt x="2091" y="3959"/>
                  </a:cubicBezTo>
                  <a:cubicBezTo>
                    <a:pt x="2010" y="4081"/>
                    <a:pt x="1929" y="4203"/>
                    <a:pt x="1847" y="4324"/>
                  </a:cubicBezTo>
                  <a:cubicBezTo>
                    <a:pt x="1746" y="4487"/>
                    <a:pt x="1644" y="4629"/>
                    <a:pt x="1543" y="4791"/>
                  </a:cubicBezTo>
                  <a:cubicBezTo>
                    <a:pt x="1502" y="4852"/>
                    <a:pt x="1462" y="4933"/>
                    <a:pt x="1421" y="4994"/>
                  </a:cubicBezTo>
                  <a:cubicBezTo>
                    <a:pt x="1035" y="5705"/>
                    <a:pt x="731" y="6435"/>
                    <a:pt x="487" y="7207"/>
                  </a:cubicBezTo>
                  <a:cubicBezTo>
                    <a:pt x="467" y="7267"/>
                    <a:pt x="447" y="7308"/>
                    <a:pt x="426" y="7369"/>
                  </a:cubicBezTo>
                  <a:cubicBezTo>
                    <a:pt x="366" y="7613"/>
                    <a:pt x="305" y="7856"/>
                    <a:pt x="264" y="8100"/>
                  </a:cubicBezTo>
                  <a:cubicBezTo>
                    <a:pt x="244" y="8161"/>
                    <a:pt x="224" y="8242"/>
                    <a:pt x="203" y="8323"/>
                  </a:cubicBezTo>
                  <a:cubicBezTo>
                    <a:pt x="163" y="8546"/>
                    <a:pt x="122" y="8790"/>
                    <a:pt x="102" y="9033"/>
                  </a:cubicBezTo>
                  <a:cubicBezTo>
                    <a:pt x="81" y="9115"/>
                    <a:pt x="81" y="9196"/>
                    <a:pt x="61" y="9257"/>
                  </a:cubicBezTo>
                  <a:cubicBezTo>
                    <a:pt x="41" y="9500"/>
                    <a:pt x="21" y="9744"/>
                    <a:pt x="21" y="10008"/>
                  </a:cubicBezTo>
                  <a:cubicBezTo>
                    <a:pt x="21" y="10069"/>
                    <a:pt x="0" y="10150"/>
                    <a:pt x="0" y="10211"/>
                  </a:cubicBezTo>
                  <a:cubicBezTo>
                    <a:pt x="0" y="10474"/>
                    <a:pt x="0" y="10718"/>
                    <a:pt x="21" y="10982"/>
                  </a:cubicBezTo>
                  <a:cubicBezTo>
                    <a:pt x="21" y="11043"/>
                    <a:pt x="21" y="11104"/>
                    <a:pt x="41" y="11165"/>
                  </a:cubicBezTo>
                  <a:cubicBezTo>
                    <a:pt x="41" y="11428"/>
                    <a:pt x="81" y="11713"/>
                    <a:pt x="122" y="11976"/>
                  </a:cubicBezTo>
                  <a:cubicBezTo>
                    <a:pt x="122" y="11976"/>
                    <a:pt x="122" y="11976"/>
                    <a:pt x="122" y="11997"/>
                  </a:cubicBezTo>
                  <a:cubicBezTo>
                    <a:pt x="1502" y="9622"/>
                    <a:pt x="3694" y="7673"/>
                    <a:pt x="6435" y="6618"/>
                  </a:cubicBezTo>
                  <a:lnTo>
                    <a:pt x="9094" y="5745"/>
                  </a:lnTo>
                  <a:lnTo>
                    <a:pt x="7206" y="1"/>
                  </a:ln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9"/>
            <p:cNvSpPr/>
            <p:nvPr/>
          </p:nvSpPr>
          <p:spPr>
            <a:xfrm>
              <a:off x="881825" y="1569425"/>
              <a:ext cx="273050" cy="218225"/>
            </a:xfrm>
            <a:custGeom>
              <a:avLst/>
              <a:gdLst/>
              <a:ahLst/>
              <a:cxnLst/>
              <a:rect l="l" t="t" r="r" b="b"/>
              <a:pathLst>
                <a:path w="10922" h="8729" extrusionOk="0">
                  <a:moveTo>
                    <a:pt x="9033" y="0"/>
                  </a:moveTo>
                  <a:lnTo>
                    <a:pt x="1" y="2984"/>
                  </a:lnTo>
                  <a:lnTo>
                    <a:pt x="1889" y="8728"/>
                  </a:lnTo>
                  <a:lnTo>
                    <a:pt x="9318" y="6272"/>
                  </a:lnTo>
                  <a:cubicBezTo>
                    <a:pt x="9845" y="6089"/>
                    <a:pt x="10393" y="5907"/>
                    <a:pt x="10921" y="5724"/>
                  </a:cubicBezTo>
                  <a:lnTo>
                    <a:pt x="9033" y="0"/>
                  </a:ln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9"/>
            <p:cNvSpPr/>
            <p:nvPr/>
          </p:nvSpPr>
          <p:spPr>
            <a:xfrm>
              <a:off x="1107650" y="783900"/>
              <a:ext cx="915950" cy="928650"/>
            </a:xfrm>
            <a:custGeom>
              <a:avLst/>
              <a:gdLst/>
              <a:ahLst/>
              <a:cxnLst/>
              <a:rect l="l" t="t" r="r" b="b"/>
              <a:pathLst>
                <a:path w="36638" h="37146" extrusionOk="0">
                  <a:moveTo>
                    <a:pt x="35318" y="1"/>
                  </a:moveTo>
                  <a:lnTo>
                    <a:pt x="35318" y="1"/>
                  </a:lnTo>
                  <a:cubicBezTo>
                    <a:pt x="34506" y="2010"/>
                    <a:pt x="32984" y="4973"/>
                    <a:pt x="30650" y="8343"/>
                  </a:cubicBezTo>
                  <a:cubicBezTo>
                    <a:pt x="30609" y="8383"/>
                    <a:pt x="30589" y="8424"/>
                    <a:pt x="30569" y="8465"/>
                  </a:cubicBezTo>
                  <a:cubicBezTo>
                    <a:pt x="30386" y="8708"/>
                    <a:pt x="30224" y="8952"/>
                    <a:pt x="30041" y="9175"/>
                  </a:cubicBezTo>
                  <a:cubicBezTo>
                    <a:pt x="30000" y="9236"/>
                    <a:pt x="29960" y="9297"/>
                    <a:pt x="29919" y="9358"/>
                  </a:cubicBezTo>
                  <a:cubicBezTo>
                    <a:pt x="29391" y="10088"/>
                    <a:pt x="28843" y="10819"/>
                    <a:pt x="28255" y="11550"/>
                  </a:cubicBezTo>
                  <a:cubicBezTo>
                    <a:pt x="28173" y="11672"/>
                    <a:pt x="28072" y="11773"/>
                    <a:pt x="27991" y="11875"/>
                  </a:cubicBezTo>
                  <a:cubicBezTo>
                    <a:pt x="27828" y="12078"/>
                    <a:pt x="27666" y="12281"/>
                    <a:pt x="27504" y="12484"/>
                  </a:cubicBezTo>
                  <a:cubicBezTo>
                    <a:pt x="27382" y="12626"/>
                    <a:pt x="27280" y="12747"/>
                    <a:pt x="27159" y="12889"/>
                  </a:cubicBezTo>
                  <a:cubicBezTo>
                    <a:pt x="26996" y="13092"/>
                    <a:pt x="26834" y="13275"/>
                    <a:pt x="26671" y="13478"/>
                  </a:cubicBezTo>
                  <a:cubicBezTo>
                    <a:pt x="26529" y="13640"/>
                    <a:pt x="26387" y="13803"/>
                    <a:pt x="26245" y="13965"/>
                  </a:cubicBezTo>
                  <a:cubicBezTo>
                    <a:pt x="26002" y="14229"/>
                    <a:pt x="25738" y="14513"/>
                    <a:pt x="25494" y="14797"/>
                  </a:cubicBezTo>
                  <a:cubicBezTo>
                    <a:pt x="25311" y="15000"/>
                    <a:pt x="25129" y="15203"/>
                    <a:pt x="24926" y="15386"/>
                  </a:cubicBezTo>
                  <a:cubicBezTo>
                    <a:pt x="24784" y="15548"/>
                    <a:pt x="24621" y="15711"/>
                    <a:pt x="24479" y="15873"/>
                  </a:cubicBezTo>
                  <a:cubicBezTo>
                    <a:pt x="24297" y="16056"/>
                    <a:pt x="24114" y="16259"/>
                    <a:pt x="23931" y="16442"/>
                  </a:cubicBezTo>
                  <a:cubicBezTo>
                    <a:pt x="23769" y="16604"/>
                    <a:pt x="23627" y="16746"/>
                    <a:pt x="23464" y="16908"/>
                  </a:cubicBezTo>
                  <a:cubicBezTo>
                    <a:pt x="23261" y="17111"/>
                    <a:pt x="23038" y="17335"/>
                    <a:pt x="22815" y="17538"/>
                  </a:cubicBezTo>
                  <a:cubicBezTo>
                    <a:pt x="22693" y="17680"/>
                    <a:pt x="22551" y="17801"/>
                    <a:pt x="22409" y="17923"/>
                  </a:cubicBezTo>
                  <a:cubicBezTo>
                    <a:pt x="22084" y="18248"/>
                    <a:pt x="21719" y="18573"/>
                    <a:pt x="21374" y="18898"/>
                  </a:cubicBezTo>
                  <a:cubicBezTo>
                    <a:pt x="21252" y="19019"/>
                    <a:pt x="21110" y="19141"/>
                    <a:pt x="20968" y="19263"/>
                  </a:cubicBezTo>
                  <a:cubicBezTo>
                    <a:pt x="20724" y="19486"/>
                    <a:pt x="20481" y="19709"/>
                    <a:pt x="20217" y="19933"/>
                  </a:cubicBezTo>
                  <a:cubicBezTo>
                    <a:pt x="20054" y="20055"/>
                    <a:pt x="19912" y="20197"/>
                    <a:pt x="19750" y="20318"/>
                  </a:cubicBezTo>
                  <a:cubicBezTo>
                    <a:pt x="19486" y="20542"/>
                    <a:pt x="19222" y="20765"/>
                    <a:pt x="18958" y="20988"/>
                  </a:cubicBezTo>
                  <a:cubicBezTo>
                    <a:pt x="18816" y="21110"/>
                    <a:pt x="18674" y="21211"/>
                    <a:pt x="18532" y="21333"/>
                  </a:cubicBezTo>
                  <a:cubicBezTo>
                    <a:pt x="18126" y="21658"/>
                    <a:pt x="17720" y="21983"/>
                    <a:pt x="17294" y="22308"/>
                  </a:cubicBezTo>
                  <a:cubicBezTo>
                    <a:pt x="17213" y="22348"/>
                    <a:pt x="17152" y="22409"/>
                    <a:pt x="17071" y="22470"/>
                  </a:cubicBezTo>
                  <a:cubicBezTo>
                    <a:pt x="16705" y="22734"/>
                    <a:pt x="16340" y="22998"/>
                    <a:pt x="15975" y="23262"/>
                  </a:cubicBezTo>
                  <a:cubicBezTo>
                    <a:pt x="15832" y="23383"/>
                    <a:pt x="15670" y="23485"/>
                    <a:pt x="15528" y="23586"/>
                  </a:cubicBezTo>
                  <a:cubicBezTo>
                    <a:pt x="15203" y="23810"/>
                    <a:pt x="14899" y="24033"/>
                    <a:pt x="14574" y="24256"/>
                  </a:cubicBezTo>
                  <a:cubicBezTo>
                    <a:pt x="14412" y="24358"/>
                    <a:pt x="14270" y="24459"/>
                    <a:pt x="14107" y="24561"/>
                  </a:cubicBezTo>
                  <a:cubicBezTo>
                    <a:pt x="13722" y="24824"/>
                    <a:pt x="13316" y="25088"/>
                    <a:pt x="12910" y="25332"/>
                  </a:cubicBezTo>
                  <a:cubicBezTo>
                    <a:pt x="12828" y="25393"/>
                    <a:pt x="12768" y="25433"/>
                    <a:pt x="12686" y="25494"/>
                  </a:cubicBezTo>
                  <a:cubicBezTo>
                    <a:pt x="12199" y="25778"/>
                    <a:pt x="11712" y="26083"/>
                    <a:pt x="11205" y="26367"/>
                  </a:cubicBezTo>
                  <a:cubicBezTo>
                    <a:pt x="11063" y="26448"/>
                    <a:pt x="10920" y="26529"/>
                    <a:pt x="10778" y="26611"/>
                  </a:cubicBezTo>
                  <a:cubicBezTo>
                    <a:pt x="10413" y="26834"/>
                    <a:pt x="10027" y="27037"/>
                    <a:pt x="9662" y="27240"/>
                  </a:cubicBezTo>
                  <a:cubicBezTo>
                    <a:pt x="9479" y="27341"/>
                    <a:pt x="9317" y="27423"/>
                    <a:pt x="9134" y="27524"/>
                  </a:cubicBezTo>
                  <a:cubicBezTo>
                    <a:pt x="8749" y="27727"/>
                    <a:pt x="8363" y="27930"/>
                    <a:pt x="7957" y="28133"/>
                  </a:cubicBezTo>
                  <a:cubicBezTo>
                    <a:pt x="7815" y="28194"/>
                    <a:pt x="7673" y="28275"/>
                    <a:pt x="7531" y="28356"/>
                  </a:cubicBezTo>
                  <a:cubicBezTo>
                    <a:pt x="6983" y="28600"/>
                    <a:pt x="6455" y="28864"/>
                    <a:pt x="5887" y="29128"/>
                  </a:cubicBezTo>
                  <a:cubicBezTo>
                    <a:pt x="5785" y="29168"/>
                    <a:pt x="5663" y="29229"/>
                    <a:pt x="5542" y="29270"/>
                  </a:cubicBezTo>
                  <a:cubicBezTo>
                    <a:pt x="5095" y="29473"/>
                    <a:pt x="4648" y="29676"/>
                    <a:pt x="4182" y="29858"/>
                  </a:cubicBezTo>
                  <a:cubicBezTo>
                    <a:pt x="3999" y="29939"/>
                    <a:pt x="3816" y="30021"/>
                    <a:pt x="3613" y="30082"/>
                  </a:cubicBezTo>
                  <a:cubicBezTo>
                    <a:pt x="3207" y="30264"/>
                    <a:pt x="2781" y="30427"/>
                    <a:pt x="2375" y="30589"/>
                  </a:cubicBezTo>
                  <a:cubicBezTo>
                    <a:pt x="2192" y="30650"/>
                    <a:pt x="2010" y="30711"/>
                    <a:pt x="1827" y="30792"/>
                  </a:cubicBezTo>
                  <a:cubicBezTo>
                    <a:pt x="1218" y="30995"/>
                    <a:pt x="630" y="31218"/>
                    <a:pt x="0" y="31421"/>
                  </a:cubicBezTo>
                  <a:lnTo>
                    <a:pt x="1888" y="37145"/>
                  </a:lnTo>
                  <a:cubicBezTo>
                    <a:pt x="19608" y="30792"/>
                    <a:pt x="30609" y="18228"/>
                    <a:pt x="36110" y="9419"/>
                  </a:cubicBezTo>
                  <a:cubicBezTo>
                    <a:pt x="36292" y="9114"/>
                    <a:pt x="36455" y="8830"/>
                    <a:pt x="36638" y="8566"/>
                  </a:cubicBezTo>
                  <a:cubicBezTo>
                    <a:pt x="35724" y="4547"/>
                    <a:pt x="35237" y="1523"/>
                    <a:pt x="353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9"/>
            <p:cNvSpPr/>
            <p:nvPr/>
          </p:nvSpPr>
          <p:spPr>
            <a:xfrm>
              <a:off x="2385900" y="1460825"/>
              <a:ext cx="1025" cy="3075"/>
            </a:xfrm>
            <a:custGeom>
              <a:avLst/>
              <a:gdLst/>
              <a:ahLst/>
              <a:cxnLst/>
              <a:rect l="l" t="t" r="r" b="b"/>
              <a:pathLst>
                <a:path w="41" h="123" extrusionOk="0">
                  <a:moveTo>
                    <a:pt x="0" y="0"/>
                  </a:moveTo>
                  <a:cubicBezTo>
                    <a:pt x="0" y="41"/>
                    <a:pt x="20" y="82"/>
                    <a:pt x="41" y="122"/>
                  </a:cubicBezTo>
                  <a:cubicBezTo>
                    <a:pt x="41" y="82"/>
                    <a:pt x="20" y="41"/>
                    <a:pt x="0" y="0"/>
                  </a:cubicBezTo>
                  <a:close/>
                </a:path>
              </a:pathLst>
            </a:custGeom>
            <a:solidFill>
              <a:srgbClr val="0050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9"/>
            <p:cNvSpPr/>
            <p:nvPr/>
          </p:nvSpPr>
          <p:spPr>
            <a:xfrm>
              <a:off x="2110350" y="1320350"/>
              <a:ext cx="322250" cy="451550"/>
            </a:xfrm>
            <a:custGeom>
              <a:avLst/>
              <a:gdLst/>
              <a:ahLst/>
              <a:cxnLst/>
              <a:rect l="l" t="t" r="r" b="b"/>
              <a:pathLst>
                <a:path w="12890" h="18062" extrusionOk="0">
                  <a:moveTo>
                    <a:pt x="2434" y="0"/>
                  </a:moveTo>
                  <a:cubicBezTo>
                    <a:pt x="1628" y="0"/>
                    <a:pt x="811" y="105"/>
                    <a:pt x="0" y="322"/>
                  </a:cubicBezTo>
                  <a:lnTo>
                    <a:pt x="5826" y="18062"/>
                  </a:lnTo>
                  <a:cubicBezTo>
                    <a:pt x="10433" y="16255"/>
                    <a:pt x="12889" y="11161"/>
                    <a:pt x="11327" y="6411"/>
                  </a:cubicBezTo>
                  <a:cubicBezTo>
                    <a:pt x="10029" y="2485"/>
                    <a:pt x="6368" y="0"/>
                    <a:pt x="2434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9"/>
            <p:cNvSpPr/>
            <p:nvPr/>
          </p:nvSpPr>
          <p:spPr>
            <a:xfrm>
              <a:off x="756500" y="2022550"/>
              <a:ext cx="298900" cy="158875"/>
            </a:xfrm>
            <a:custGeom>
              <a:avLst/>
              <a:gdLst/>
              <a:ahLst/>
              <a:cxnLst/>
              <a:rect l="l" t="t" r="r" b="b"/>
              <a:pathLst>
                <a:path w="11956" h="6355" extrusionOk="0">
                  <a:moveTo>
                    <a:pt x="9987" y="1"/>
                  </a:moveTo>
                  <a:lnTo>
                    <a:pt x="5521" y="1462"/>
                  </a:lnTo>
                  <a:cubicBezTo>
                    <a:pt x="4278" y="1817"/>
                    <a:pt x="3017" y="1980"/>
                    <a:pt x="1780" y="1980"/>
                  </a:cubicBezTo>
                  <a:cubicBezTo>
                    <a:pt x="1180" y="1980"/>
                    <a:pt x="585" y="1941"/>
                    <a:pt x="0" y="1868"/>
                  </a:cubicBezTo>
                  <a:lnTo>
                    <a:pt x="0" y="1868"/>
                  </a:lnTo>
                  <a:cubicBezTo>
                    <a:pt x="82" y="1990"/>
                    <a:pt x="163" y="2092"/>
                    <a:pt x="264" y="2213"/>
                  </a:cubicBezTo>
                  <a:cubicBezTo>
                    <a:pt x="345" y="2335"/>
                    <a:pt x="447" y="2437"/>
                    <a:pt x="548" y="2558"/>
                  </a:cubicBezTo>
                  <a:cubicBezTo>
                    <a:pt x="731" y="2761"/>
                    <a:pt x="914" y="2964"/>
                    <a:pt x="1117" y="3167"/>
                  </a:cubicBezTo>
                  <a:cubicBezTo>
                    <a:pt x="1218" y="3249"/>
                    <a:pt x="1320" y="3350"/>
                    <a:pt x="1421" y="3452"/>
                  </a:cubicBezTo>
                  <a:cubicBezTo>
                    <a:pt x="1563" y="3573"/>
                    <a:pt x="1685" y="3675"/>
                    <a:pt x="1827" y="3797"/>
                  </a:cubicBezTo>
                  <a:cubicBezTo>
                    <a:pt x="1929" y="3878"/>
                    <a:pt x="2050" y="3979"/>
                    <a:pt x="2172" y="4060"/>
                  </a:cubicBezTo>
                  <a:cubicBezTo>
                    <a:pt x="2314" y="4162"/>
                    <a:pt x="2456" y="4263"/>
                    <a:pt x="2598" y="4365"/>
                  </a:cubicBezTo>
                  <a:cubicBezTo>
                    <a:pt x="2700" y="4446"/>
                    <a:pt x="2822" y="4527"/>
                    <a:pt x="2923" y="4608"/>
                  </a:cubicBezTo>
                  <a:cubicBezTo>
                    <a:pt x="3126" y="4730"/>
                    <a:pt x="3329" y="4832"/>
                    <a:pt x="3512" y="4954"/>
                  </a:cubicBezTo>
                  <a:cubicBezTo>
                    <a:pt x="3593" y="4994"/>
                    <a:pt x="3654" y="5035"/>
                    <a:pt x="3735" y="5075"/>
                  </a:cubicBezTo>
                  <a:cubicBezTo>
                    <a:pt x="4019" y="5217"/>
                    <a:pt x="4283" y="5339"/>
                    <a:pt x="4567" y="5461"/>
                  </a:cubicBezTo>
                  <a:cubicBezTo>
                    <a:pt x="4669" y="5502"/>
                    <a:pt x="4750" y="5542"/>
                    <a:pt x="4852" y="5562"/>
                  </a:cubicBezTo>
                  <a:cubicBezTo>
                    <a:pt x="5054" y="5644"/>
                    <a:pt x="5278" y="5725"/>
                    <a:pt x="5481" y="5806"/>
                  </a:cubicBezTo>
                  <a:cubicBezTo>
                    <a:pt x="5582" y="5826"/>
                    <a:pt x="5684" y="5867"/>
                    <a:pt x="5785" y="5887"/>
                  </a:cubicBezTo>
                  <a:cubicBezTo>
                    <a:pt x="6008" y="5968"/>
                    <a:pt x="6232" y="6009"/>
                    <a:pt x="6455" y="6070"/>
                  </a:cubicBezTo>
                  <a:cubicBezTo>
                    <a:pt x="6557" y="6090"/>
                    <a:pt x="6638" y="6110"/>
                    <a:pt x="6719" y="6131"/>
                  </a:cubicBezTo>
                  <a:cubicBezTo>
                    <a:pt x="7348" y="6253"/>
                    <a:pt x="7998" y="6334"/>
                    <a:pt x="8667" y="6354"/>
                  </a:cubicBezTo>
                  <a:lnTo>
                    <a:pt x="8891" y="6354"/>
                  </a:lnTo>
                  <a:cubicBezTo>
                    <a:pt x="9155" y="6354"/>
                    <a:pt x="9398" y="6334"/>
                    <a:pt x="9662" y="6313"/>
                  </a:cubicBezTo>
                  <a:cubicBezTo>
                    <a:pt x="9764" y="6313"/>
                    <a:pt x="9845" y="6313"/>
                    <a:pt x="9946" y="6293"/>
                  </a:cubicBezTo>
                  <a:cubicBezTo>
                    <a:pt x="10190" y="6273"/>
                    <a:pt x="10454" y="6253"/>
                    <a:pt x="10697" y="6212"/>
                  </a:cubicBezTo>
                  <a:cubicBezTo>
                    <a:pt x="10778" y="6192"/>
                    <a:pt x="10860" y="6171"/>
                    <a:pt x="10961" y="6171"/>
                  </a:cubicBezTo>
                  <a:cubicBezTo>
                    <a:pt x="11286" y="6110"/>
                    <a:pt x="11611" y="6029"/>
                    <a:pt x="11956" y="5928"/>
                  </a:cubicBezTo>
                  <a:lnTo>
                    <a:pt x="9987" y="1"/>
                  </a:lnTo>
                  <a:close/>
                </a:path>
              </a:pathLst>
            </a:custGeom>
            <a:solidFill>
              <a:srgbClr val="687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9"/>
            <p:cNvSpPr/>
            <p:nvPr/>
          </p:nvSpPr>
          <p:spPr>
            <a:xfrm>
              <a:off x="1006150" y="1948975"/>
              <a:ext cx="275075" cy="221775"/>
            </a:xfrm>
            <a:custGeom>
              <a:avLst/>
              <a:gdLst/>
              <a:ahLst/>
              <a:cxnLst/>
              <a:rect l="l" t="t" r="r" b="b"/>
              <a:pathLst>
                <a:path w="11003" h="8871" extrusionOk="0">
                  <a:moveTo>
                    <a:pt x="9074" y="1"/>
                  </a:moveTo>
                  <a:cubicBezTo>
                    <a:pt x="8323" y="224"/>
                    <a:pt x="7592" y="447"/>
                    <a:pt x="6841" y="691"/>
                  </a:cubicBezTo>
                  <a:lnTo>
                    <a:pt x="1" y="2944"/>
                  </a:lnTo>
                  <a:lnTo>
                    <a:pt x="1970" y="8871"/>
                  </a:lnTo>
                  <a:lnTo>
                    <a:pt x="11002" y="5907"/>
                  </a:lnTo>
                  <a:lnTo>
                    <a:pt x="9074" y="1"/>
                  </a:lnTo>
                  <a:close/>
                </a:path>
              </a:pathLst>
            </a:custGeom>
            <a:solidFill>
              <a:srgbClr val="687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9"/>
            <p:cNvSpPr/>
            <p:nvPr/>
          </p:nvSpPr>
          <p:spPr>
            <a:xfrm>
              <a:off x="1232975" y="1874550"/>
              <a:ext cx="1225500" cy="329200"/>
            </a:xfrm>
            <a:custGeom>
              <a:avLst/>
              <a:gdLst/>
              <a:ahLst/>
              <a:cxnLst/>
              <a:rect l="l" t="t" r="r" b="b"/>
              <a:pathLst>
                <a:path w="49020" h="13168" extrusionOk="0">
                  <a:moveTo>
                    <a:pt x="20796" y="0"/>
                  </a:moveTo>
                  <a:cubicBezTo>
                    <a:pt x="14290" y="0"/>
                    <a:pt x="7270" y="841"/>
                    <a:pt x="1" y="2978"/>
                  </a:cubicBezTo>
                  <a:lnTo>
                    <a:pt x="1949" y="8884"/>
                  </a:lnTo>
                  <a:lnTo>
                    <a:pt x="1970" y="8884"/>
                  </a:lnTo>
                  <a:cubicBezTo>
                    <a:pt x="2579" y="8681"/>
                    <a:pt x="3167" y="8499"/>
                    <a:pt x="3776" y="8316"/>
                  </a:cubicBezTo>
                  <a:cubicBezTo>
                    <a:pt x="3959" y="8255"/>
                    <a:pt x="4162" y="8215"/>
                    <a:pt x="4365" y="8154"/>
                  </a:cubicBezTo>
                  <a:cubicBezTo>
                    <a:pt x="4771" y="8032"/>
                    <a:pt x="5197" y="7930"/>
                    <a:pt x="5603" y="7809"/>
                  </a:cubicBezTo>
                  <a:cubicBezTo>
                    <a:pt x="5826" y="7748"/>
                    <a:pt x="6050" y="7707"/>
                    <a:pt x="6253" y="7646"/>
                  </a:cubicBezTo>
                  <a:cubicBezTo>
                    <a:pt x="6699" y="7545"/>
                    <a:pt x="7146" y="7443"/>
                    <a:pt x="7572" y="7342"/>
                  </a:cubicBezTo>
                  <a:cubicBezTo>
                    <a:pt x="7734" y="7301"/>
                    <a:pt x="7897" y="7261"/>
                    <a:pt x="8059" y="7240"/>
                  </a:cubicBezTo>
                  <a:cubicBezTo>
                    <a:pt x="8648" y="7118"/>
                    <a:pt x="9216" y="6997"/>
                    <a:pt x="9784" y="6895"/>
                  </a:cubicBezTo>
                  <a:cubicBezTo>
                    <a:pt x="9987" y="6855"/>
                    <a:pt x="10190" y="6814"/>
                    <a:pt x="10393" y="6794"/>
                  </a:cubicBezTo>
                  <a:cubicBezTo>
                    <a:pt x="10779" y="6713"/>
                    <a:pt x="11165" y="6652"/>
                    <a:pt x="11530" y="6611"/>
                  </a:cubicBezTo>
                  <a:cubicBezTo>
                    <a:pt x="11773" y="6570"/>
                    <a:pt x="12017" y="6530"/>
                    <a:pt x="12261" y="6489"/>
                  </a:cubicBezTo>
                  <a:cubicBezTo>
                    <a:pt x="12606" y="6449"/>
                    <a:pt x="12971" y="6408"/>
                    <a:pt x="13316" y="6367"/>
                  </a:cubicBezTo>
                  <a:cubicBezTo>
                    <a:pt x="13539" y="6327"/>
                    <a:pt x="13783" y="6307"/>
                    <a:pt x="14006" y="6286"/>
                  </a:cubicBezTo>
                  <a:cubicBezTo>
                    <a:pt x="14514" y="6225"/>
                    <a:pt x="15041" y="6185"/>
                    <a:pt x="15549" y="6144"/>
                  </a:cubicBezTo>
                  <a:cubicBezTo>
                    <a:pt x="15772" y="6124"/>
                    <a:pt x="16016" y="6104"/>
                    <a:pt x="16259" y="6083"/>
                  </a:cubicBezTo>
                  <a:cubicBezTo>
                    <a:pt x="16604" y="6063"/>
                    <a:pt x="16929" y="6043"/>
                    <a:pt x="17254" y="6022"/>
                  </a:cubicBezTo>
                  <a:cubicBezTo>
                    <a:pt x="17538" y="6002"/>
                    <a:pt x="17802" y="6002"/>
                    <a:pt x="18066" y="5982"/>
                  </a:cubicBezTo>
                  <a:cubicBezTo>
                    <a:pt x="18350" y="5982"/>
                    <a:pt x="18614" y="5962"/>
                    <a:pt x="18898" y="5962"/>
                  </a:cubicBezTo>
                  <a:cubicBezTo>
                    <a:pt x="19182" y="5962"/>
                    <a:pt x="19446" y="5941"/>
                    <a:pt x="19730" y="5941"/>
                  </a:cubicBezTo>
                  <a:lnTo>
                    <a:pt x="20522" y="5941"/>
                  </a:lnTo>
                  <a:cubicBezTo>
                    <a:pt x="21049" y="5941"/>
                    <a:pt x="21557" y="5962"/>
                    <a:pt x="22085" y="5962"/>
                  </a:cubicBezTo>
                  <a:cubicBezTo>
                    <a:pt x="22288" y="5982"/>
                    <a:pt x="22491" y="5982"/>
                    <a:pt x="22714" y="5982"/>
                  </a:cubicBezTo>
                  <a:cubicBezTo>
                    <a:pt x="23018" y="6002"/>
                    <a:pt x="23343" y="6022"/>
                    <a:pt x="23648" y="6022"/>
                  </a:cubicBezTo>
                  <a:cubicBezTo>
                    <a:pt x="23851" y="6043"/>
                    <a:pt x="24033" y="6043"/>
                    <a:pt x="24216" y="6063"/>
                  </a:cubicBezTo>
                  <a:cubicBezTo>
                    <a:pt x="24541" y="6083"/>
                    <a:pt x="24865" y="6104"/>
                    <a:pt x="25190" y="6124"/>
                  </a:cubicBezTo>
                  <a:cubicBezTo>
                    <a:pt x="25332" y="6144"/>
                    <a:pt x="25495" y="6164"/>
                    <a:pt x="25637" y="6164"/>
                  </a:cubicBezTo>
                  <a:cubicBezTo>
                    <a:pt x="26814" y="6266"/>
                    <a:pt x="27951" y="6408"/>
                    <a:pt x="29047" y="6550"/>
                  </a:cubicBezTo>
                  <a:cubicBezTo>
                    <a:pt x="29108" y="6570"/>
                    <a:pt x="29169" y="6570"/>
                    <a:pt x="29209" y="6591"/>
                  </a:cubicBezTo>
                  <a:cubicBezTo>
                    <a:pt x="29595" y="6631"/>
                    <a:pt x="29980" y="6692"/>
                    <a:pt x="30346" y="6753"/>
                  </a:cubicBezTo>
                  <a:cubicBezTo>
                    <a:pt x="30386" y="6753"/>
                    <a:pt x="30447" y="6773"/>
                    <a:pt x="30488" y="6773"/>
                  </a:cubicBezTo>
                  <a:cubicBezTo>
                    <a:pt x="39155" y="8215"/>
                    <a:pt x="45813" y="11198"/>
                    <a:pt x="49020" y="13167"/>
                  </a:cubicBezTo>
                  <a:cubicBezTo>
                    <a:pt x="47883" y="11787"/>
                    <a:pt x="46158" y="8357"/>
                    <a:pt x="44168" y="3627"/>
                  </a:cubicBezTo>
                  <a:cubicBezTo>
                    <a:pt x="37828" y="1612"/>
                    <a:pt x="29804" y="0"/>
                    <a:pt x="20796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9"/>
            <p:cNvSpPr/>
            <p:nvPr/>
          </p:nvSpPr>
          <p:spPr>
            <a:xfrm>
              <a:off x="1911425" y="783900"/>
              <a:ext cx="547050" cy="1419850"/>
            </a:xfrm>
            <a:custGeom>
              <a:avLst/>
              <a:gdLst/>
              <a:ahLst/>
              <a:cxnLst/>
              <a:rect l="l" t="t" r="r" b="b"/>
              <a:pathLst>
                <a:path w="21882" h="56794" extrusionOk="0">
                  <a:moveTo>
                    <a:pt x="3167" y="1"/>
                  </a:moveTo>
                  <a:lnTo>
                    <a:pt x="3167" y="1"/>
                  </a:lnTo>
                  <a:cubicBezTo>
                    <a:pt x="2558" y="1543"/>
                    <a:pt x="1503" y="3634"/>
                    <a:pt x="1" y="6049"/>
                  </a:cubicBezTo>
                  <a:cubicBezTo>
                    <a:pt x="853" y="14676"/>
                    <a:pt x="2660" y="23140"/>
                    <a:pt x="5400" y="31320"/>
                  </a:cubicBezTo>
                  <a:cubicBezTo>
                    <a:pt x="8018" y="39134"/>
                    <a:pt x="11469" y="46685"/>
                    <a:pt x="15731" y="53809"/>
                  </a:cubicBezTo>
                  <a:cubicBezTo>
                    <a:pt x="18370" y="54845"/>
                    <a:pt x="20461" y="55920"/>
                    <a:pt x="21882" y="56793"/>
                  </a:cubicBezTo>
                  <a:cubicBezTo>
                    <a:pt x="19568" y="53992"/>
                    <a:pt x="14879" y="42788"/>
                    <a:pt x="10373" y="29107"/>
                  </a:cubicBezTo>
                  <a:cubicBezTo>
                    <a:pt x="5846" y="15406"/>
                    <a:pt x="2985" y="3613"/>
                    <a:pt x="3167" y="1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9"/>
            <p:cNvSpPr/>
            <p:nvPr/>
          </p:nvSpPr>
          <p:spPr>
            <a:xfrm>
              <a:off x="1911425" y="783900"/>
              <a:ext cx="112175" cy="342550"/>
            </a:xfrm>
            <a:custGeom>
              <a:avLst/>
              <a:gdLst/>
              <a:ahLst/>
              <a:cxnLst/>
              <a:rect l="l" t="t" r="r" b="b"/>
              <a:pathLst>
                <a:path w="4487" h="13702" extrusionOk="0">
                  <a:moveTo>
                    <a:pt x="3167" y="1"/>
                  </a:moveTo>
                  <a:cubicBezTo>
                    <a:pt x="2558" y="1543"/>
                    <a:pt x="1503" y="3634"/>
                    <a:pt x="1" y="6049"/>
                  </a:cubicBezTo>
                  <a:cubicBezTo>
                    <a:pt x="265" y="8607"/>
                    <a:pt x="610" y="11164"/>
                    <a:pt x="1036" y="13701"/>
                  </a:cubicBezTo>
                  <a:cubicBezTo>
                    <a:pt x="2132" y="12220"/>
                    <a:pt x="3106" y="10758"/>
                    <a:pt x="3959" y="9419"/>
                  </a:cubicBezTo>
                  <a:cubicBezTo>
                    <a:pt x="4141" y="9114"/>
                    <a:pt x="4304" y="8830"/>
                    <a:pt x="4487" y="8566"/>
                  </a:cubicBezTo>
                  <a:cubicBezTo>
                    <a:pt x="3573" y="4547"/>
                    <a:pt x="3086" y="1523"/>
                    <a:pt x="3167" y="1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9"/>
            <p:cNvSpPr/>
            <p:nvPr/>
          </p:nvSpPr>
          <p:spPr>
            <a:xfrm>
              <a:off x="2194075" y="1925650"/>
              <a:ext cx="264400" cy="278100"/>
            </a:xfrm>
            <a:custGeom>
              <a:avLst/>
              <a:gdLst/>
              <a:ahLst/>
              <a:cxnLst/>
              <a:rect l="l" t="t" r="r" b="b"/>
              <a:pathLst>
                <a:path w="10576" h="11124" extrusionOk="0">
                  <a:moveTo>
                    <a:pt x="1" y="0"/>
                  </a:moveTo>
                  <a:lnTo>
                    <a:pt x="1" y="0"/>
                  </a:lnTo>
                  <a:cubicBezTo>
                    <a:pt x="1361" y="2761"/>
                    <a:pt x="2842" y="5480"/>
                    <a:pt x="4425" y="8139"/>
                  </a:cubicBezTo>
                  <a:cubicBezTo>
                    <a:pt x="7064" y="9175"/>
                    <a:pt x="9155" y="10250"/>
                    <a:pt x="10576" y="11123"/>
                  </a:cubicBezTo>
                  <a:cubicBezTo>
                    <a:pt x="9439" y="9743"/>
                    <a:pt x="7714" y="6313"/>
                    <a:pt x="5745" y="1583"/>
                  </a:cubicBezTo>
                  <a:cubicBezTo>
                    <a:pt x="3959" y="1015"/>
                    <a:pt x="2030" y="467"/>
                    <a:pt x="1" y="0"/>
                  </a:cubicBezTo>
                  <a:close/>
                </a:path>
              </a:pathLst>
            </a:custGeom>
            <a:solidFill>
              <a:srgbClr val="687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9"/>
            <p:cNvSpPr/>
            <p:nvPr/>
          </p:nvSpPr>
          <p:spPr>
            <a:xfrm>
              <a:off x="2233150" y="1393550"/>
              <a:ext cx="155300" cy="210675"/>
            </a:xfrm>
            <a:custGeom>
              <a:avLst/>
              <a:gdLst/>
              <a:ahLst/>
              <a:cxnLst/>
              <a:rect l="l" t="t" r="r" b="b"/>
              <a:pathLst>
                <a:path w="6212" h="8427" extrusionOk="0">
                  <a:moveTo>
                    <a:pt x="2205" y="1"/>
                  </a:moveTo>
                  <a:cubicBezTo>
                    <a:pt x="2048" y="1"/>
                    <a:pt x="1895" y="24"/>
                    <a:pt x="1746" y="73"/>
                  </a:cubicBezTo>
                  <a:cubicBezTo>
                    <a:pt x="447" y="499"/>
                    <a:pt x="0" y="2691"/>
                    <a:pt x="751" y="4985"/>
                  </a:cubicBezTo>
                  <a:cubicBezTo>
                    <a:pt x="1417" y="7001"/>
                    <a:pt x="2801" y="8426"/>
                    <a:pt x="4012" y="8426"/>
                  </a:cubicBezTo>
                  <a:cubicBezTo>
                    <a:pt x="4167" y="8426"/>
                    <a:pt x="4319" y="8403"/>
                    <a:pt x="4466" y="8355"/>
                  </a:cubicBezTo>
                  <a:cubicBezTo>
                    <a:pt x="5765" y="7908"/>
                    <a:pt x="6212" y="5716"/>
                    <a:pt x="5461" y="3422"/>
                  </a:cubicBezTo>
                  <a:cubicBezTo>
                    <a:pt x="4795" y="1409"/>
                    <a:pt x="3414" y="1"/>
                    <a:pt x="22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" name="Google Shape;1089;p59"/>
          <p:cNvGrpSpPr/>
          <p:nvPr/>
        </p:nvGrpSpPr>
        <p:grpSpPr>
          <a:xfrm>
            <a:off x="636975" y="4608492"/>
            <a:ext cx="3397850" cy="187275"/>
            <a:chOff x="-3237675" y="-1132050"/>
            <a:chExt cx="3397850" cy="187275"/>
          </a:xfrm>
        </p:grpSpPr>
        <p:sp>
          <p:nvSpPr>
            <p:cNvPr id="1090" name="Google Shape;1090;p59"/>
            <p:cNvSpPr/>
            <p:nvPr/>
          </p:nvSpPr>
          <p:spPr>
            <a:xfrm>
              <a:off x="-37875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9"/>
            <p:cNvSpPr/>
            <p:nvPr/>
          </p:nvSpPr>
          <p:spPr>
            <a:xfrm>
              <a:off x="29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9"/>
            <p:cNvSpPr/>
            <p:nvPr/>
          </p:nvSpPr>
          <p:spPr>
            <a:xfrm>
              <a:off x="-787250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9"/>
            <p:cNvSpPr/>
            <p:nvPr/>
          </p:nvSpPr>
          <p:spPr>
            <a:xfrm>
              <a:off x="-1195725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9"/>
            <p:cNvSpPr/>
            <p:nvPr/>
          </p:nvSpPr>
          <p:spPr>
            <a:xfrm>
              <a:off x="-16042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9"/>
            <p:cNvSpPr/>
            <p:nvPr/>
          </p:nvSpPr>
          <p:spPr>
            <a:xfrm>
              <a:off x="-2012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9"/>
            <p:cNvSpPr/>
            <p:nvPr/>
          </p:nvSpPr>
          <p:spPr>
            <a:xfrm>
              <a:off x="-242120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9"/>
            <p:cNvSpPr/>
            <p:nvPr/>
          </p:nvSpPr>
          <p:spPr>
            <a:xfrm>
              <a:off x="-28291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39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6" y="690"/>
                  </a:lnTo>
                  <a:lnTo>
                    <a:pt x="40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9"/>
            <p:cNvSpPr/>
            <p:nvPr/>
          </p:nvSpPr>
          <p:spPr>
            <a:xfrm>
              <a:off x="-32376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96202FB0-C8B8-22E7-9306-A1D3FC4ACE9F}"/>
              </a:ext>
            </a:extLst>
          </p:cNvPr>
          <p:cNvSpPr txBox="1"/>
          <p:nvPr/>
        </p:nvSpPr>
        <p:spPr>
          <a:xfrm>
            <a:off x="0" y="4794721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bg1"/>
                </a:solidFill>
              </a:rPr>
              <a:t>p.11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02098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59"/>
          <p:cNvSpPr/>
          <p:nvPr/>
        </p:nvSpPr>
        <p:spPr>
          <a:xfrm>
            <a:off x="3314700" y="2539417"/>
            <a:ext cx="2514600" cy="1752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59"/>
          <p:cNvSpPr/>
          <p:nvPr/>
        </p:nvSpPr>
        <p:spPr>
          <a:xfrm>
            <a:off x="6019475" y="2529050"/>
            <a:ext cx="2514600" cy="1752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" name="Google Shape;1058;p59"/>
          <p:cNvSpPr/>
          <p:nvPr/>
        </p:nvSpPr>
        <p:spPr>
          <a:xfrm>
            <a:off x="620625" y="2529050"/>
            <a:ext cx="2514600" cy="1752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" name="Google Shape;1059;p5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參考文獻</a:t>
            </a:r>
            <a:endParaRPr dirty="0"/>
          </a:p>
        </p:txBody>
      </p:sp>
      <p:sp>
        <p:nvSpPr>
          <p:cNvPr id="1060" name="Google Shape;1060;p59"/>
          <p:cNvSpPr txBox="1">
            <a:spLocks noGrp="1"/>
          </p:cNvSpPr>
          <p:nvPr>
            <p:ph type="title" idx="2"/>
          </p:nvPr>
        </p:nvSpPr>
        <p:spPr>
          <a:xfrm>
            <a:off x="701937" y="2871709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altLang="zh-TW" sz="1400" b="1" i="0" dirty="0">
                <a:solidFill>
                  <a:schemeClr val="tx1"/>
                </a:solidFill>
                <a:effectLst/>
                <a:latin typeface="YouTube Sans"/>
              </a:rPr>
              <a:t>Login &amp; Register Android App Using Firebase</a:t>
            </a:r>
            <a:br>
              <a:rPr lang="en-US" altLang="zh-TW" sz="1050" b="1" i="0" dirty="0">
                <a:solidFill>
                  <a:srgbClr val="F1F1F1"/>
                </a:solidFill>
                <a:effectLst/>
                <a:latin typeface="YouTube Sans"/>
              </a:rPr>
            </a:br>
            <a:endParaRPr lang="en-US" altLang="zh-TW" sz="1400" b="1" i="0" dirty="0">
              <a:solidFill>
                <a:srgbClr val="1A1A1A"/>
              </a:solidFill>
              <a:effectLst/>
              <a:latin typeface="var(--font-headings)"/>
            </a:endParaRPr>
          </a:p>
        </p:txBody>
      </p:sp>
      <p:sp>
        <p:nvSpPr>
          <p:cNvPr id="1061" name="Google Shape;1061;p59"/>
          <p:cNvSpPr txBox="1">
            <a:spLocks noGrp="1"/>
          </p:cNvSpPr>
          <p:nvPr>
            <p:ph type="subTitle" idx="1"/>
          </p:nvPr>
        </p:nvSpPr>
        <p:spPr>
          <a:xfrm>
            <a:off x="709175" y="348483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dirty="0"/>
              <a:t>https://www.youtube.com/watch?v=tbh9YaWPKKs&amp;list=LL&amp;index=6</a:t>
            </a:r>
            <a:endParaRPr dirty="0"/>
          </a:p>
        </p:txBody>
      </p:sp>
      <p:sp>
        <p:nvSpPr>
          <p:cNvPr id="1062" name="Google Shape;1062;p59"/>
          <p:cNvSpPr txBox="1">
            <a:spLocks noGrp="1"/>
          </p:cNvSpPr>
          <p:nvPr>
            <p:ph type="title" idx="3"/>
          </p:nvPr>
        </p:nvSpPr>
        <p:spPr>
          <a:xfrm>
            <a:off x="3431631" y="2781334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zh-TW" altLang="en-US" sz="1200" b="1" i="0" dirty="0">
                <a:solidFill>
                  <a:srgbClr val="292929"/>
                </a:solidFill>
                <a:effectLst/>
                <a:latin typeface="sohne"/>
              </a:rPr>
              <a:t>利用 </a:t>
            </a:r>
            <a:r>
              <a:rPr lang="en-US" altLang="zh-TW" sz="1200" b="1" i="0" dirty="0">
                <a:solidFill>
                  <a:srgbClr val="292929"/>
                </a:solidFill>
                <a:effectLst/>
                <a:latin typeface="sohne"/>
              </a:rPr>
              <a:t>Firebase</a:t>
            </a:r>
            <a:r>
              <a:rPr lang="zh-TW" altLang="en-US" sz="1200" b="1" i="0" dirty="0">
                <a:solidFill>
                  <a:srgbClr val="292929"/>
                </a:solidFill>
                <a:effectLst/>
                <a:latin typeface="sohne"/>
              </a:rPr>
              <a:t> </a:t>
            </a:r>
            <a:r>
              <a:rPr lang="en-US" altLang="zh-TW" sz="1200" b="1" i="0" dirty="0">
                <a:solidFill>
                  <a:srgbClr val="292929"/>
                </a:solidFill>
                <a:effectLst/>
                <a:latin typeface="sohne"/>
              </a:rPr>
              <a:t>Authentication</a:t>
            </a:r>
            <a:r>
              <a:rPr lang="zh-TW" altLang="en-US" sz="1200" b="1" i="0" dirty="0">
                <a:solidFill>
                  <a:srgbClr val="292929"/>
                </a:solidFill>
                <a:effectLst/>
                <a:latin typeface="sohne"/>
              </a:rPr>
              <a:t>來實現註冊帳號和登入的功能</a:t>
            </a:r>
          </a:p>
        </p:txBody>
      </p:sp>
      <p:sp>
        <p:nvSpPr>
          <p:cNvPr id="1063" name="Google Shape;1063;p59"/>
          <p:cNvSpPr txBox="1">
            <a:spLocks noGrp="1"/>
          </p:cNvSpPr>
          <p:nvPr>
            <p:ph type="subTitle" idx="4"/>
          </p:nvPr>
        </p:nvSpPr>
        <p:spPr>
          <a:xfrm>
            <a:off x="3431631" y="3467421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800" dirty="0"/>
              <a:t>https://franksios.medium.com/ios-%E5%88%A9%E7%94%A8firebase%E4%BE%86%E5%AF%A6%E7%8F%BE%E8%A8%BB%E5%86%8A%E5%B8%B3%E8%99%9F%E5%92%8C%E7%99%BB%E5%85%A5%E7%9A%84%E5%8A%9F%E8%83%BD-84a62768520f</a:t>
            </a:r>
            <a:endParaRPr sz="800" dirty="0"/>
          </a:p>
        </p:txBody>
      </p:sp>
      <p:sp>
        <p:nvSpPr>
          <p:cNvPr id="1064" name="Google Shape;1064;p59"/>
          <p:cNvSpPr txBox="1">
            <a:spLocks noGrp="1"/>
          </p:cNvSpPr>
          <p:nvPr>
            <p:ph type="title" idx="5"/>
          </p:nvPr>
        </p:nvSpPr>
        <p:spPr>
          <a:xfrm>
            <a:off x="6129887" y="2841507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altLang="zh-TW" sz="1600" b="1" i="0" dirty="0">
                <a:solidFill>
                  <a:schemeClr val="tx1"/>
                </a:solidFill>
                <a:effectLst/>
                <a:latin typeface="Open Sans" panose="020B0604020202020204" pitchFamily="34" charset="0"/>
              </a:rPr>
              <a:t>APP</a:t>
            </a:r>
            <a:r>
              <a:rPr lang="zh-TW" altLang="en-US" sz="1600" b="1" i="0" dirty="0">
                <a:solidFill>
                  <a:schemeClr val="tx1"/>
                </a:solidFill>
                <a:effectLst/>
                <a:latin typeface="Open Sans" panose="020B0604020202020204" pitchFamily="34" charset="0"/>
              </a:rPr>
              <a:t> </a:t>
            </a:r>
            <a:r>
              <a:rPr lang="en-US" altLang="zh-TW" sz="1600" b="1" i="0" dirty="0">
                <a:solidFill>
                  <a:schemeClr val="tx1"/>
                </a:solidFill>
                <a:effectLst/>
                <a:latin typeface="Open Sans" panose="020B0604020202020204" pitchFamily="34" charset="0"/>
              </a:rPr>
              <a:t>UI</a:t>
            </a:r>
            <a:r>
              <a:rPr lang="zh-TW" altLang="en-US" sz="1600" b="1" i="0" dirty="0">
                <a:solidFill>
                  <a:schemeClr val="tx1"/>
                </a:solidFill>
                <a:effectLst/>
                <a:latin typeface="Open Sans" panose="020B0604020202020204" pitchFamily="34" charset="0"/>
              </a:rPr>
              <a:t>設計</a:t>
            </a:r>
          </a:p>
        </p:txBody>
      </p:sp>
      <p:sp>
        <p:nvSpPr>
          <p:cNvPr id="1065" name="Google Shape;1065;p59"/>
          <p:cNvSpPr txBox="1">
            <a:spLocks noGrp="1"/>
          </p:cNvSpPr>
          <p:nvPr>
            <p:ph type="subTitle" idx="6"/>
          </p:nvPr>
        </p:nvSpPr>
        <p:spPr>
          <a:xfrm>
            <a:off x="6124025" y="3497521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/>
              <a:t>https://www.pinterest.com/miisss17/app-uiux-design%E6%89%8B%E6%A9%9F%E4%BB%8B%E9%9D%A2/</a:t>
            </a:r>
            <a:endParaRPr sz="900" dirty="0"/>
          </a:p>
        </p:txBody>
      </p:sp>
      <p:grpSp>
        <p:nvGrpSpPr>
          <p:cNvPr id="1066" name="Google Shape;1066;p59"/>
          <p:cNvGrpSpPr/>
          <p:nvPr/>
        </p:nvGrpSpPr>
        <p:grpSpPr>
          <a:xfrm>
            <a:off x="271965" y="595706"/>
            <a:ext cx="1972232" cy="2097030"/>
            <a:chOff x="668700" y="783500"/>
            <a:chExt cx="1828850" cy="1944575"/>
          </a:xfrm>
        </p:grpSpPr>
        <p:sp>
          <p:nvSpPr>
            <p:cNvPr id="1067" name="Google Shape;1067;p59"/>
            <p:cNvSpPr/>
            <p:nvPr/>
          </p:nvSpPr>
          <p:spPr>
            <a:xfrm>
              <a:off x="1358825" y="2223200"/>
              <a:ext cx="178650" cy="202450"/>
            </a:xfrm>
            <a:custGeom>
              <a:avLst/>
              <a:gdLst/>
              <a:ahLst/>
              <a:cxnLst/>
              <a:rect l="l" t="t" r="r" b="b"/>
              <a:pathLst>
                <a:path w="7146" h="8098" extrusionOk="0">
                  <a:moveTo>
                    <a:pt x="3205" y="0"/>
                  </a:moveTo>
                  <a:cubicBezTo>
                    <a:pt x="3055" y="0"/>
                    <a:pt x="2903" y="37"/>
                    <a:pt x="2761" y="114"/>
                  </a:cubicBezTo>
                  <a:lnTo>
                    <a:pt x="610" y="1373"/>
                  </a:lnTo>
                  <a:cubicBezTo>
                    <a:pt x="163" y="1616"/>
                    <a:pt x="1" y="2185"/>
                    <a:pt x="265" y="2611"/>
                  </a:cubicBezTo>
                  <a:lnTo>
                    <a:pt x="3147" y="7645"/>
                  </a:lnTo>
                  <a:cubicBezTo>
                    <a:pt x="3310" y="7930"/>
                    <a:pt x="3610" y="8097"/>
                    <a:pt x="3924" y="8097"/>
                  </a:cubicBezTo>
                  <a:cubicBezTo>
                    <a:pt x="4079" y="8097"/>
                    <a:pt x="4237" y="8057"/>
                    <a:pt x="4385" y="7969"/>
                  </a:cubicBezTo>
                  <a:lnTo>
                    <a:pt x="6557" y="6731"/>
                  </a:lnTo>
                  <a:cubicBezTo>
                    <a:pt x="6983" y="6488"/>
                    <a:pt x="7145" y="5919"/>
                    <a:pt x="6902" y="5493"/>
                  </a:cubicBezTo>
                  <a:lnTo>
                    <a:pt x="4020" y="459"/>
                  </a:lnTo>
                  <a:cubicBezTo>
                    <a:pt x="3840" y="168"/>
                    <a:pt x="3527" y="0"/>
                    <a:pt x="3205" y="0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9"/>
            <p:cNvSpPr/>
            <p:nvPr/>
          </p:nvSpPr>
          <p:spPr>
            <a:xfrm>
              <a:off x="1431900" y="2268150"/>
              <a:ext cx="105575" cy="157500"/>
            </a:xfrm>
            <a:custGeom>
              <a:avLst/>
              <a:gdLst/>
              <a:ahLst/>
              <a:cxnLst/>
              <a:rect l="l" t="t" r="r" b="b"/>
              <a:pathLst>
                <a:path w="4223" h="6300" extrusionOk="0">
                  <a:moveTo>
                    <a:pt x="1848" y="1"/>
                  </a:moveTo>
                  <a:cubicBezTo>
                    <a:pt x="1604" y="62"/>
                    <a:pt x="1360" y="102"/>
                    <a:pt x="1117" y="163"/>
                  </a:cubicBezTo>
                  <a:lnTo>
                    <a:pt x="1279" y="610"/>
                  </a:lnTo>
                  <a:cubicBezTo>
                    <a:pt x="1868" y="2396"/>
                    <a:pt x="1300" y="4263"/>
                    <a:pt x="1" y="5441"/>
                  </a:cubicBezTo>
                  <a:lnTo>
                    <a:pt x="224" y="5847"/>
                  </a:lnTo>
                  <a:cubicBezTo>
                    <a:pt x="387" y="6132"/>
                    <a:pt x="687" y="6299"/>
                    <a:pt x="1001" y="6299"/>
                  </a:cubicBezTo>
                  <a:cubicBezTo>
                    <a:pt x="1156" y="6299"/>
                    <a:pt x="1314" y="6259"/>
                    <a:pt x="1462" y="6171"/>
                  </a:cubicBezTo>
                  <a:lnTo>
                    <a:pt x="3045" y="5278"/>
                  </a:lnTo>
                  <a:lnTo>
                    <a:pt x="3634" y="4933"/>
                  </a:lnTo>
                  <a:cubicBezTo>
                    <a:pt x="4060" y="4690"/>
                    <a:pt x="4222" y="4121"/>
                    <a:pt x="3979" y="3695"/>
                  </a:cubicBezTo>
                  <a:lnTo>
                    <a:pt x="1848" y="1"/>
                  </a:lnTo>
                  <a:close/>
                </a:path>
              </a:pathLst>
            </a:custGeom>
            <a:solidFill>
              <a:srgbClr val="2B34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9"/>
            <p:cNvSpPr/>
            <p:nvPr/>
          </p:nvSpPr>
          <p:spPr>
            <a:xfrm>
              <a:off x="1045750" y="2054025"/>
              <a:ext cx="627725" cy="674050"/>
            </a:xfrm>
            <a:custGeom>
              <a:avLst/>
              <a:gdLst/>
              <a:ahLst/>
              <a:cxnLst/>
              <a:rect l="l" t="t" r="r" b="b"/>
              <a:pathLst>
                <a:path w="25109" h="26962" extrusionOk="0">
                  <a:moveTo>
                    <a:pt x="11001" y="0"/>
                  </a:moveTo>
                  <a:lnTo>
                    <a:pt x="0" y="3512"/>
                  </a:lnTo>
                  <a:cubicBezTo>
                    <a:pt x="0" y="3512"/>
                    <a:pt x="12118" y="25393"/>
                    <a:pt x="16340" y="26651"/>
                  </a:cubicBezTo>
                  <a:cubicBezTo>
                    <a:pt x="16340" y="26651"/>
                    <a:pt x="17201" y="26961"/>
                    <a:pt x="18555" y="26961"/>
                  </a:cubicBezTo>
                  <a:cubicBezTo>
                    <a:pt x="20221" y="26961"/>
                    <a:pt x="22634" y="26492"/>
                    <a:pt x="25108" y="24398"/>
                  </a:cubicBezTo>
                  <a:cubicBezTo>
                    <a:pt x="25108" y="24398"/>
                    <a:pt x="12321" y="4608"/>
                    <a:pt x="11001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9"/>
            <p:cNvSpPr/>
            <p:nvPr/>
          </p:nvSpPr>
          <p:spPr>
            <a:xfrm>
              <a:off x="1241100" y="2046400"/>
              <a:ext cx="429825" cy="651075"/>
            </a:xfrm>
            <a:custGeom>
              <a:avLst/>
              <a:gdLst/>
              <a:ahLst/>
              <a:cxnLst/>
              <a:rect l="l" t="t" r="r" b="b"/>
              <a:pathLst>
                <a:path w="17193" h="26043" extrusionOk="0">
                  <a:moveTo>
                    <a:pt x="3086" y="1"/>
                  </a:moveTo>
                  <a:lnTo>
                    <a:pt x="1" y="995"/>
                  </a:lnTo>
                  <a:cubicBezTo>
                    <a:pt x="2436" y="6861"/>
                    <a:pt x="12808" y="23100"/>
                    <a:pt x="14696" y="26043"/>
                  </a:cubicBezTo>
                  <a:cubicBezTo>
                    <a:pt x="15508" y="25657"/>
                    <a:pt x="16340" y="25129"/>
                    <a:pt x="17193" y="24399"/>
                  </a:cubicBezTo>
                  <a:cubicBezTo>
                    <a:pt x="17193" y="24399"/>
                    <a:pt x="4405" y="4629"/>
                    <a:pt x="3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9"/>
            <p:cNvSpPr/>
            <p:nvPr/>
          </p:nvSpPr>
          <p:spPr>
            <a:xfrm>
              <a:off x="989400" y="1982975"/>
              <a:ext cx="449625" cy="289925"/>
            </a:xfrm>
            <a:custGeom>
              <a:avLst/>
              <a:gdLst/>
              <a:ahLst/>
              <a:cxnLst/>
              <a:rect l="l" t="t" r="r" b="b"/>
              <a:pathLst>
                <a:path w="17985" h="11597" extrusionOk="0">
                  <a:moveTo>
                    <a:pt x="16117" y="1"/>
                  </a:moveTo>
                  <a:lnTo>
                    <a:pt x="1" y="5319"/>
                  </a:lnTo>
                  <a:lnTo>
                    <a:pt x="1138" y="8769"/>
                  </a:lnTo>
                  <a:cubicBezTo>
                    <a:pt x="1707" y="10508"/>
                    <a:pt x="3316" y="11597"/>
                    <a:pt x="5040" y="11597"/>
                  </a:cubicBezTo>
                  <a:cubicBezTo>
                    <a:pt x="5469" y="11597"/>
                    <a:pt x="5905" y="11529"/>
                    <a:pt x="6334" y="11388"/>
                  </a:cubicBezTo>
                  <a:lnTo>
                    <a:pt x="14636" y="8668"/>
                  </a:lnTo>
                  <a:cubicBezTo>
                    <a:pt x="16807" y="7957"/>
                    <a:pt x="17985" y="5623"/>
                    <a:pt x="17254" y="3472"/>
                  </a:cubicBezTo>
                  <a:lnTo>
                    <a:pt x="16117" y="1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9"/>
            <p:cNvSpPr/>
            <p:nvPr/>
          </p:nvSpPr>
          <p:spPr>
            <a:xfrm>
              <a:off x="1014775" y="2060625"/>
              <a:ext cx="424250" cy="212275"/>
            </a:xfrm>
            <a:custGeom>
              <a:avLst/>
              <a:gdLst/>
              <a:ahLst/>
              <a:cxnLst/>
              <a:rect l="l" t="t" r="r" b="b"/>
              <a:pathLst>
                <a:path w="16970" h="8491" extrusionOk="0">
                  <a:moveTo>
                    <a:pt x="16137" y="0"/>
                  </a:moveTo>
                  <a:cubicBezTo>
                    <a:pt x="15569" y="1056"/>
                    <a:pt x="14615" y="1888"/>
                    <a:pt x="13397" y="2294"/>
                  </a:cubicBezTo>
                  <a:lnTo>
                    <a:pt x="3573" y="5521"/>
                  </a:lnTo>
                  <a:cubicBezTo>
                    <a:pt x="3065" y="5691"/>
                    <a:pt x="2549" y="5772"/>
                    <a:pt x="2042" y="5772"/>
                  </a:cubicBezTo>
                  <a:cubicBezTo>
                    <a:pt x="1333" y="5772"/>
                    <a:pt x="639" y="5614"/>
                    <a:pt x="1" y="5318"/>
                  </a:cubicBezTo>
                  <a:lnTo>
                    <a:pt x="1" y="5318"/>
                  </a:lnTo>
                  <a:lnTo>
                    <a:pt x="123" y="5663"/>
                  </a:lnTo>
                  <a:cubicBezTo>
                    <a:pt x="692" y="7402"/>
                    <a:pt x="2301" y="8491"/>
                    <a:pt x="4025" y="8491"/>
                  </a:cubicBezTo>
                  <a:cubicBezTo>
                    <a:pt x="4454" y="8491"/>
                    <a:pt x="4890" y="8423"/>
                    <a:pt x="5319" y="8282"/>
                  </a:cubicBezTo>
                  <a:lnTo>
                    <a:pt x="13621" y="5562"/>
                  </a:lnTo>
                  <a:cubicBezTo>
                    <a:pt x="15792" y="4851"/>
                    <a:pt x="16970" y="2517"/>
                    <a:pt x="16259" y="366"/>
                  </a:cubicBezTo>
                  <a:lnTo>
                    <a:pt x="16137" y="0"/>
                  </a:lnTo>
                  <a:close/>
                </a:path>
              </a:pathLst>
            </a:custGeom>
            <a:solidFill>
              <a:srgbClr val="2B34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9"/>
            <p:cNvSpPr/>
            <p:nvPr/>
          </p:nvSpPr>
          <p:spPr>
            <a:xfrm>
              <a:off x="668700" y="1644000"/>
              <a:ext cx="386700" cy="537200"/>
            </a:xfrm>
            <a:custGeom>
              <a:avLst/>
              <a:gdLst/>
              <a:ahLst/>
              <a:cxnLst/>
              <a:rect l="l" t="t" r="r" b="b"/>
              <a:pathLst>
                <a:path w="15468" h="21488" extrusionOk="0">
                  <a:moveTo>
                    <a:pt x="8526" y="1"/>
                  </a:moveTo>
                  <a:cubicBezTo>
                    <a:pt x="2964" y="2132"/>
                    <a:pt x="1" y="8221"/>
                    <a:pt x="1868" y="13884"/>
                  </a:cubicBezTo>
                  <a:cubicBezTo>
                    <a:pt x="3407" y="18533"/>
                    <a:pt x="7755" y="21487"/>
                    <a:pt x="12440" y="21487"/>
                  </a:cubicBezTo>
                  <a:cubicBezTo>
                    <a:pt x="13442" y="21487"/>
                    <a:pt x="14459" y="21352"/>
                    <a:pt x="15468" y="21070"/>
                  </a:cubicBezTo>
                  <a:lnTo>
                    <a:pt x="8526" y="1"/>
                  </a:ln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9"/>
            <p:cNvSpPr/>
            <p:nvPr/>
          </p:nvSpPr>
          <p:spPr>
            <a:xfrm>
              <a:off x="881825" y="1569425"/>
              <a:ext cx="399400" cy="601325"/>
            </a:xfrm>
            <a:custGeom>
              <a:avLst/>
              <a:gdLst/>
              <a:ahLst/>
              <a:cxnLst/>
              <a:rect l="l" t="t" r="r" b="b"/>
              <a:pathLst>
                <a:path w="15976" h="24053" extrusionOk="0">
                  <a:moveTo>
                    <a:pt x="9033" y="0"/>
                  </a:moveTo>
                  <a:lnTo>
                    <a:pt x="1" y="2984"/>
                  </a:lnTo>
                  <a:lnTo>
                    <a:pt x="6943" y="24053"/>
                  </a:lnTo>
                  <a:lnTo>
                    <a:pt x="15975" y="21089"/>
                  </a:lnTo>
                  <a:lnTo>
                    <a:pt x="9033" y="0"/>
                  </a:ln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9"/>
            <p:cNvSpPr/>
            <p:nvPr/>
          </p:nvSpPr>
          <p:spPr>
            <a:xfrm>
              <a:off x="1107650" y="783900"/>
              <a:ext cx="1350825" cy="1419850"/>
            </a:xfrm>
            <a:custGeom>
              <a:avLst/>
              <a:gdLst/>
              <a:ahLst/>
              <a:cxnLst/>
              <a:rect l="l" t="t" r="r" b="b"/>
              <a:pathLst>
                <a:path w="54033" h="56794" extrusionOk="0">
                  <a:moveTo>
                    <a:pt x="35318" y="1"/>
                  </a:moveTo>
                  <a:lnTo>
                    <a:pt x="35318" y="1"/>
                  </a:lnTo>
                  <a:cubicBezTo>
                    <a:pt x="32619" y="6739"/>
                    <a:pt x="21678" y="24276"/>
                    <a:pt x="0" y="31421"/>
                  </a:cubicBezTo>
                  <a:lnTo>
                    <a:pt x="6962" y="52510"/>
                  </a:lnTo>
                  <a:cubicBezTo>
                    <a:pt x="13421" y="50380"/>
                    <a:pt x="19663" y="49559"/>
                    <a:pt x="25408" y="49559"/>
                  </a:cubicBezTo>
                  <a:cubicBezTo>
                    <a:pt x="38926" y="49559"/>
                    <a:pt x="49688" y="54101"/>
                    <a:pt x="54033" y="56793"/>
                  </a:cubicBezTo>
                  <a:cubicBezTo>
                    <a:pt x="51719" y="53992"/>
                    <a:pt x="47030" y="42788"/>
                    <a:pt x="42524" y="29107"/>
                  </a:cubicBezTo>
                  <a:cubicBezTo>
                    <a:pt x="37997" y="15406"/>
                    <a:pt x="35136" y="3613"/>
                    <a:pt x="35318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9"/>
            <p:cNvSpPr/>
            <p:nvPr/>
          </p:nvSpPr>
          <p:spPr>
            <a:xfrm>
              <a:off x="1981975" y="783500"/>
              <a:ext cx="515575" cy="1420625"/>
            </a:xfrm>
            <a:custGeom>
              <a:avLst/>
              <a:gdLst/>
              <a:ahLst/>
              <a:cxnLst/>
              <a:rect l="l" t="t" r="r" b="b"/>
              <a:pathLst>
                <a:path w="20623" h="56825" extrusionOk="0">
                  <a:moveTo>
                    <a:pt x="449" y="0"/>
                  </a:moveTo>
                  <a:cubicBezTo>
                    <a:pt x="413" y="0"/>
                    <a:pt x="378" y="6"/>
                    <a:pt x="345" y="17"/>
                  </a:cubicBezTo>
                  <a:cubicBezTo>
                    <a:pt x="0" y="138"/>
                    <a:pt x="1685" y="13677"/>
                    <a:pt x="6840" y="29347"/>
                  </a:cubicBezTo>
                  <a:cubicBezTo>
                    <a:pt x="11913" y="44723"/>
                    <a:pt x="17258" y="56824"/>
                    <a:pt x="18960" y="56824"/>
                  </a:cubicBezTo>
                  <a:cubicBezTo>
                    <a:pt x="18995" y="56824"/>
                    <a:pt x="19028" y="56819"/>
                    <a:pt x="19060" y="56809"/>
                  </a:cubicBezTo>
                  <a:cubicBezTo>
                    <a:pt x="20623" y="56281"/>
                    <a:pt x="17720" y="43149"/>
                    <a:pt x="12564" y="27479"/>
                  </a:cubicBezTo>
                  <a:cubicBezTo>
                    <a:pt x="7496" y="12114"/>
                    <a:pt x="2155" y="0"/>
                    <a:pt x="449" y="0"/>
                  </a:cubicBezTo>
                  <a:close/>
                </a:path>
              </a:pathLst>
            </a:custGeom>
            <a:solidFill>
              <a:srgbClr val="2B34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9"/>
            <p:cNvSpPr/>
            <p:nvPr/>
          </p:nvSpPr>
          <p:spPr>
            <a:xfrm>
              <a:off x="701700" y="1644000"/>
              <a:ext cx="227350" cy="299925"/>
            </a:xfrm>
            <a:custGeom>
              <a:avLst/>
              <a:gdLst/>
              <a:ahLst/>
              <a:cxnLst/>
              <a:rect l="l" t="t" r="r" b="b"/>
              <a:pathLst>
                <a:path w="9094" h="11997" extrusionOk="0">
                  <a:moveTo>
                    <a:pt x="7206" y="1"/>
                  </a:moveTo>
                  <a:cubicBezTo>
                    <a:pt x="6881" y="143"/>
                    <a:pt x="6556" y="285"/>
                    <a:pt x="6252" y="427"/>
                  </a:cubicBezTo>
                  <a:cubicBezTo>
                    <a:pt x="6150" y="488"/>
                    <a:pt x="6049" y="529"/>
                    <a:pt x="5947" y="590"/>
                  </a:cubicBezTo>
                  <a:cubicBezTo>
                    <a:pt x="5744" y="691"/>
                    <a:pt x="5541" y="813"/>
                    <a:pt x="5339" y="935"/>
                  </a:cubicBezTo>
                  <a:cubicBezTo>
                    <a:pt x="5237" y="995"/>
                    <a:pt x="5115" y="1077"/>
                    <a:pt x="5014" y="1158"/>
                  </a:cubicBezTo>
                  <a:cubicBezTo>
                    <a:pt x="4831" y="1259"/>
                    <a:pt x="4669" y="1381"/>
                    <a:pt x="4506" y="1503"/>
                  </a:cubicBezTo>
                  <a:cubicBezTo>
                    <a:pt x="4385" y="1584"/>
                    <a:pt x="4283" y="1686"/>
                    <a:pt x="4161" y="1767"/>
                  </a:cubicBezTo>
                  <a:cubicBezTo>
                    <a:pt x="4019" y="1889"/>
                    <a:pt x="3877" y="2010"/>
                    <a:pt x="3735" y="2132"/>
                  </a:cubicBezTo>
                  <a:cubicBezTo>
                    <a:pt x="3613" y="2234"/>
                    <a:pt x="3512" y="2335"/>
                    <a:pt x="3390" y="2437"/>
                  </a:cubicBezTo>
                  <a:cubicBezTo>
                    <a:pt x="3268" y="2558"/>
                    <a:pt x="3146" y="2700"/>
                    <a:pt x="3025" y="2822"/>
                  </a:cubicBezTo>
                  <a:cubicBezTo>
                    <a:pt x="2923" y="2944"/>
                    <a:pt x="2801" y="3046"/>
                    <a:pt x="2700" y="3167"/>
                  </a:cubicBezTo>
                  <a:cubicBezTo>
                    <a:pt x="2598" y="3289"/>
                    <a:pt x="2497" y="3431"/>
                    <a:pt x="2395" y="3553"/>
                  </a:cubicBezTo>
                  <a:cubicBezTo>
                    <a:pt x="2294" y="3695"/>
                    <a:pt x="2192" y="3817"/>
                    <a:pt x="2091" y="3959"/>
                  </a:cubicBezTo>
                  <a:cubicBezTo>
                    <a:pt x="2010" y="4081"/>
                    <a:pt x="1929" y="4203"/>
                    <a:pt x="1847" y="4324"/>
                  </a:cubicBezTo>
                  <a:cubicBezTo>
                    <a:pt x="1746" y="4487"/>
                    <a:pt x="1644" y="4629"/>
                    <a:pt x="1543" y="4791"/>
                  </a:cubicBezTo>
                  <a:cubicBezTo>
                    <a:pt x="1502" y="4852"/>
                    <a:pt x="1462" y="4933"/>
                    <a:pt x="1421" y="4994"/>
                  </a:cubicBezTo>
                  <a:cubicBezTo>
                    <a:pt x="1035" y="5705"/>
                    <a:pt x="731" y="6435"/>
                    <a:pt x="487" y="7207"/>
                  </a:cubicBezTo>
                  <a:cubicBezTo>
                    <a:pt x="467" y="7267"/>
                    <a:pt x="447" y="7308"/>
                    <a:pt x="426" y="7369"/>
                  </a:cubicBezTo>
                  <a:cubicBezTo>
                    <a:pt x="366" y="7613"/>
                    <a:pt x="305" y="7856"/>
                    <a:pt x="264" y="8100"/>
                  </a:cubicBezTo>
                  <a:cubicBezTo>
                    <a:pt x="244" y="8161"/>
                    <a:pt x="224" y="8242"/>
                    <a:pt x="203" y="8323"/>
                  </a:cubicBezTo>
                  <a:cubicBezTo>
                    <a:pt x="163" y="8546"/>
                    <a:pt x="122" y="8790"/>
                    <a:pt x="102" y="9033"/>
                  </a:cubicBezTo>
                  <a:cubicBezTo>
                    <a:pt x="81" y="9115"/>
                    <a:pt x="81" y="9196"/>
                    <a:pt x="61" y="9257"/>
                  </a:cubicBezTo>
                  <a:cubicBezTo>
                    <a:pt x="41" y="9500"/>
                    <a:pt x="21" y="9744"/>
                    <a:pt x="21" y="10008"/>
                  </a:cubicBezTo>
                  <a:cubicBezTo>
                    <a:pt x="21" y="10069"/>
                    <a:pt x="0" y="10150"/>
                    <a:pt x="0" y="10211"/>
                  </a:cubicBezTo>
                  <a:cubicBezTo>
                    <a:pt x="0" y="10474"/>
                    <a:pt x="0" y="10718"/>
                    <a:pt x="21" y="10982"/>
                  </a:cubicBezTo>
                  <a:cubicBezTo>
                    <a:pt x="21" y="11043"/>
                    <a:pt x="21" y="11104"/>
                    <a:pt x="41" y="11165"/>
                  </a:cubicBezTo>
                  <a:cubicBezTo>
                    <a:pt x="41" y="11428"/>
                    <a:pt x="81" y="11713"/>
                    <a:pt x="122" y="11976"/>
                  </a:cubicBezTo>
                  <a:cubicBezTo>
                    <a:pt x="122" y="11976"/>
                    <a:pt x="122" y="11976"/>
                    <a:pt x="122" y="11997"/>
                  </a:cubicBezTo>
                  <a:cubicBezTo>
                    <a:pt x="1502" y="9622"/>
                    <a:pt x="3694" y="7673"/>
                    <a:pt x="6435" y="6618"/>
                  </a:cubicBezTo>
                  <a:lnTo>
                    <a:pt x="9094" y="5745"/>
                  </a:lnTo>
                  <a:lnTo>
                    <a:pt x="7206" y="1"/>
                  </a:ln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9"/>
            <p:cNvSpPr/>
            <p:nvPr/>
          </p:nvSpPr>
          <p:spPr>
            <a:xfrm>
              <a:off x="881825" y="1569425"/>
              <a:ext cx="273050" cy="218225"/>
            </a:xfrm>
            <a:custGeom>
              <a:avLst/>
              <a:gdLst/>
              <a:ahLst/>
              <a:cxnLst/>
              <a:rect l="l" t="t" r="r" b="b"/>
              <a:pathLst>
                <a:path w="10922" h="8729" extrusionOk="0">
                  <a:moveTo>
                    <a:pt x="9033" y="0"/>
                  </a:moveTo>
                  <a:lnTo>
                    <a:pt x="1" y="2984"/>
                  </a:lnTo>
                  <a:lnTo>
                    <a:pt x="1889" y="8728"/>
                  </a:lnTo>
                  <a:lnTo>
                    <a:pt x="9318" y="6272"/>
                  </a:lnTo>
                  <a:cubicBezTo>
                    <a:pt x="9845" y="6089"/>
                    <a:pt x="10393" y="5907"/>
                    <a:pt x="10921" y="5724"/>
                  </a:cubicBezTo>
                  <a:lnTo>
                    <a:pt x="9033" y="0"/>
                  </a:ln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9"/>
            <p:cNvSpPr/>
            <p:nvPr/>
          </p:nvSpPr>
          <p:spPr>
            <a:xfrm>
              <a:off x="1107650" y="783900"/>
              <a:ext cx="915950" cy="928650"/>
            </a:xfrm>
            <a:custGeom>
              <a:avLst/>
              <a:gdLst/>
              <a:ahLst/>
              <a:cxnLst/>
              <a:rect l="l" t="t" r="r" b="b"/>
              <a:pathLst>
                <a:path w="36638" h="37146" extrusionOk="0">
                  <a:moveTo>
                    <a:pt x="35318" y="1"/>
                  </a:moveTo>
                  <a:lnTo>
                    <a:pt x="35318" y="1"/>
                  </a:lnTo>
                  <a:cubicBezTo>
                    <a:pt x="34506" y="2010"/>
                    <a:pt x="32984" y="4973"/>
                    <a:pt x="30650" y="8343"/>
                  </a:cubicBezTo>
                  <a:cubicBezTo>
                    <a:pt x="30609" y="8383"/>
                    <a:pt x="30589" y="8424"/>
                    <a:pt x="30569" y="8465"/>
                  </a:cubicBezTo>
                  <a:cubicBezTo>
                    <a:pt x="30386" y="8708"/>
                    <a:pt x="30224" y="8952"/>
                    <a:pt x="30041" y="9175"/>
                  </a:cubicBezTo>
                  <a:cubicBezTo>
                    <a:pt x="30000" y="9236"/>
                    <a:pt x="29960" y="9297"/>
                    <a:pt x="29919" y="9358"/>
                  </a:cubicBezTo>
                  <a:cubicBezTo>
                    <a:pt x="29391" y="10088"/>
                    <a:pt x="28843" y="10819"/>
                    <a:pt x="28255" y="11550"/>
                  </a:cubicBezTo>
                  <a:cubicBezTo>
                    <a:pt x="28173" y="11672"/>
                    <a:pt x="28072" y="11773"/>
                    <a:pt x="27991" y="11875"/>
                  </a:cubicBezTo>
                  <a:cubicBezTo>
                    <a:pt x="27828" y="12078"/>
                    <a:pt x="27666" y="12281"/>
                    <a:pt x="27504" y="12484"/>
                  </a:cubicBezTo>
                  <a:cubicBezTo>
                    <a:pt x="27382" y="12626"/>
                    <a:pt x="27280" y="12747"/>
                    <a:pt x="27159" y="12889"/>
                  </a:cubicBezTo>
                  <a:cubicBezTo>
                    <a:pt x="26996" y="13092"/>
                    <a:pt x="26834" y="13275"/>
                    <a:pt x="26671" y="13478"/>
                  </a:cubicBezTo>
                  <a:cubicBezTo>
                    <a:pt x="26529" y="13640"/>
                    <a:pt x="26387" y="13803"/>
                    <a:pt x="26245" y="13965"/>
                  </a:cubicBezTo>
                  <a:cubicBezTo>
                    <a:pt x="26002" y="14229"/>
                    <a:pt x="25738" y="14513"/>
                    <a:pt x="25494" y="14797"/>
                  </a:cubicBezTo>
                  <a:cubicBezTo>
                    <a:pt x="25311" y="15000"/>
                    <a:pt x="25129" y="15203"/>
                    <a:pt x="24926" y="15386"/>
                  </a:cubicBezTo>
                  <a:cubicBezTo>
                    <a:pt x="24784" y="15548"/>
                    <a:pt x="24621" y="15711"/>
                    <a:pt x="24479" y="15873"/>
                  </a:cubicBezTo>
                  <a:cubicBezTo>
                    <a:pt x="24297" y="16056"/>
                    <a:pt x="24114" y="16259"/>
                    <a:pt x="23931" y="16442"/>
                  </a:cubicBezTo>
                  <a:cubicBezTo>
                    <a:pt x="23769" y="16604"/>
                    <a:pt x="23627" y="16746"/>
                    <a:pt x="23464" y="16908"/>
                  </a:cubicBezTo>
                  <a:cubicBezTo>
                    <a:pt x="23261" y="17111"/>
                    <a:pt x="23038" y="17335"/>
                    <a:pt x="22815" y="17538"/>
                  </a:cubicBezTo>
                  <a:cubicBezTo>
                    <a:pt x="22693" y="17680"/>
                    <a:pt x="22551" y="17801"/>
                    <a:pt x="22409" y="17923"/>
                  </a:cubicBezTo>
                  <a:cubicBezTo>
                    <a:pt x="22084" y="18248"/>
                    <a:pt x="21719" y="18573"/>
                    <a:pt x="21374" y="18898"/>
                  </a:cubicBezTo>
                  <a:cubicBezTo>
                    <a:pt x="21252" y="19019"/>
                    <a:pt x="21110" y="19141"/>
                    <a:pt x="20968" y="19263"/>
                  </a:cubicBezTo>
                  <a:cubicBezTo>
                    <a:pt x="20724" y="19486"/>
                    <a:pt x="20481" y="19709"/>
                    <a:pt x="20217" y="19933"/>
                  </a:cubicBezTo>
                  <a:cubicBezTo>
                    <a:pt x="20054" y="20055"/>
                    <a:pt x="19912" y="20197"/>
                    <a:pt x="19750" y="20318"/>
                  </a:cubicBezTo>
                  <a:cubicBezTo>
                    <a:pt x="19486" y="20542"/>
                    <a:pt x="19222" y="20765"/>
                    <a:pt x="18958" y="20988"/>
                  </a:cubicBezTo>
                  <a:cubicBezTo>
                    <a:pt x="18816" y="21110"/>
                    <a:pt x="18674" y="21211"/>
                    <a:pt x="18532" y="21333"/>
                  </a:cubicBezTo>
                  <a:cubicBezTo>
                    <a:pt x="18126" y="21658"/>
                    <a:pt x="17720" y="21983"/>
                    <a:pt x="17294" y="22308"/>
                  </a:cubicBezTo>
                  <a:cubicBezTo>
                    <a:pt x="17213" y="22348"/>
                    <a:pt x="17152" y="22409"/>
                    <a:pt x="17071" y="22470"/>
                  </a:cubicBezTo>
                  <a:cubicBezTo>
                    <a:pt x="16705" y="22734"/>
                    <a:pt x="16340" y="22998"/>
                    <a:pt x="15975" y="23262"/>
                  </a:cubicBezTo>
                  <a:cubicBezTo>
                    <a:pt x="15832" y="23383"/>
                    <a:pt x="15670" y="23485"/>
                    <a:pt x="15528" y="23586"/>
                  </a:cubicBezTo>
                  <a:cubicBezTo>
                    <a:pt x="15203" y="23810"/>
                    <a:pt x="14899" y="24033"/>
                    <a:pt x="14574" y="24256"/>
                  </a:cubicBezTo>
                  <a:cubicBezTo>
                    <a:pt x="14412" y="24358"/>
                    <a:pt x="14270" y="24459"/>
                    <a:pt x="14107" y="24561"/>
                  </a:cubicBezTo>
                  <a:cubicBezTo>
                    <a:pt x="13722" y="24824"/>
                    <a:pt x="13316" y="25088"/>
                    <a:pt x="12910" y="25332"/>
                  </a:cubicBezTo>
                  <a:cubicBezTo>
                    <a:pt x="12828" y="25393"/>
                    <a:pt x="12768" y="25433"/>
                    <a:pt x="12686" y="25494"/>
                  </a:cubicBezTo>
                  <a:cubicBezTo>
                    <a:pt x="12199" y="25778"/>
                    <a:pt x="11712" y="26083"/>
                    <a:pt x="11205" y="26367"/>
                  </a:cubicBezTo>
                  <a:cubicBezTo>
                    <a:pt x="11063" y="26448"/>
                    <a:pt x="10920" y="26529"/>
                    <a:pt x="10778" y="26611"/>
                  </a:cubicBezTo>
                  <a:cubicBezTo>
                    <a:pt x="10413" y="26834"/>
                    <a:pt x="10027" y="27037"/>
                    <a:pt x="9662" y="27240"/>
                  </a:cubicBezTo>
                  <a:cubicBezTo>
                    <a:pt x="9479" y="27341"/>
                    <a:pt x="9317" y="27423"/>
                    <a:pt x="9134" y="27524"/>
                  </a:cubicBezTo>
                  <a:cubicBezTo>
                    <a:pt x="8749" y="27727"/>
                    <a:pt x="8363" y="27930"/>
                    <a:pt x="7957" y="28133"/>
                  </a:cubicBezTo>
                  <a:cubicBezTo>
                    <a:pt x="7815" y="28194"/>
                    <a:pt x="7673" y="28275"/>
                    <a:pt x="7531" y="28356"/>
                  </a:cubicBezTo>
                  <a:cubicBezTo>
                    <a:pt x="6983" y="28600"/>
                    <a:pt x="6455" y="28864"/>
                    <a:pt x="5887" y="29128"/>
                  </a:cubicBezTo>
                  <a:cubicBezTo>
                    <a:pt x="5785" y="29168"/>
                    <a:pt x="5663" y="29229"/>
                    <a:pt x="5542" y="29270"/>
                  </a:cubicBezTo>
                  <a:cubicBezTo>
                    <a:pt x="5095" y="29473"/>
                    <a:pt x="4648" y="29676"/>
                    <a:pt x="4182" y="29858"/>
                  </a:cubicBezTo>
                  <a:cubicBezTo>
                    <a:pt x="3999" y="29939"/>
                    <a:pt x="3816" y="30021"/>
                    <a:pt x="3613" y="30082"/>
                  </a:cubicBezTo>
                  <a:cubicBezTo>
                    <a:pt x="3207" y="30264"/>
                    <a:pt x="2781" y="30427"/>
                    <a:pt x="2375" y="30589"/>
                  </a:cubicBezTo>
                  <a:cubicBezTo>
                    <a:pt x="2192" y="30650"/>
                    <a:pt x="2010" y="30711"/>
                    <a:pt x="1827" y="30792"/>
                  </a:cubicBezTo>
                  <a:cubicBezTo>
                    <a:pt x="1218" y="30995"/>
                    <a:pt x="630" y="31218"/>
                    <a:pt x="0" y="31421"/>
                  </a:cubicBezTo>
                  <a:lnTo>
                    <a:pt x="1888" y="37145"/>
                  </a:lnTo>
                  <a:cubicBezTo>
                    <a:pt x="19608" y="30792"/>
                    <a:pt x="30609" y="18228"/>
                    <a:pt x="36110" y="9419"/>
                  </a:cubicBezTo>
                  <a:cubicBezTo>
                    <a:pt x="36292" y="9114"/>
                    <a:pt x="36455" y="8830"/>
                    <a:pt x="36638" y="8566"/>
                  </a:cubicBezTo>
                  <a:cubicBezTo>
                    <a:pt x="35724" y="4547"/>
                    <a:pt x="35237" y="1523"/>
                    <a:pt x="353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9"/>
            <p:cNvSpPr/>
            <p:nvPr/>
          </p:nvSpPr>
          <p:spPr>
            <a:xfrm>
              <a:off x="2385900" y="1460825"/>
              <a:ext cx="1025" cy="3075"/>
            </a:xfrm>
            <a:custGeom>
              <a:avLst/>
              <a:gdLst/>
              <a:ahLst/>
              <a:cxnLst/>
              <a:rect l="l" t="t" r="r" b="b"/>
              <a:pathLst>
                <a:path w="41" h="123" extrusionOk="0">
                  <a:moveTo>
                    <a:pt x="0" y="0"/>
                  </a:moveTo>
                  <a:cubicBezTo>
                    <a:pt x="0" y="41"/>
                    <a:pt x="20" y="82"/>
                    <a:pt x="41" y="122"/>
                  </a:cubicBezTo>
                  <a:cubicBezTo>
                    <a:pt x="41" y="82"/>
                    <a:pt x="20" y="41"/>
                    <a:pt x="0" y="0"/>
                  </a:cubicBezTo>
                  <a:close/>
                </a:path>
              </a:pathLst>
            </a:custGeom>
            <a:solidFill>
              <a:srgbClr val="0050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9"/>
            <p:cNvSpPr/>
            <p:nvPr/>
          </p:nvSpPr>
          <p:spPr>
            <a:xfrm>
              <a:off x="2110350" y="1320350"/>
              <a:ext cx="322250" cy="451550"/>
            </a:xfrm>
            <a:custGeom>
              <a:avLst/>
              <a:gdLst/>
              <a:ahLst/>
              <a:cxnLst/>
              <a:rect l="l" t="t" r="r" b="b"/>
              <a:pathLst>
                <a:path w="12890" h="18062" extrusionOk="0">
                  <a:moveTo>
                    <a:pt x="2434" y="0"/>
                  </a:moveTo>
                  <a:cubicBezTo>
                    <a:pt x="1628" y="0"/>
                    <a:pt x="811" y="105"/>
                    <a:pt x="0" y="322"/>
                  </a:cubicBezTo>
                  <a:lnTo>
                    <a:pt x="5826" y="18062"/>
                  </a:lnTo>
                  <a:cubicBezTo>
                    <a:pt x="10433" y="16255"/>
                    <a:pt x="12889" y="11161"/>
                    <a:pt x="11327" y="6411"/>
                  </a:cubicBezTo>
                  <a:cubicBezTo>
                    <a:pt x="10029" y="2485"/>
                    <a:pt x="6368" y="0"/>
                    <a:pt x="2434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9"/>
            <p:cNvSpPr/>
            <p:nvPr/>
          </p:nvSpPr>
          <p:spPr>
            <a:xfrm>
              <a:off x="756500" y="2022550"/>
              <a:ext cx="298900" cy="158875"/>
            </a:xfrm>
            <a:custGeom>
              <a:avLst/>
              <a:gdLst/>
              <a:ahLst/>
              <a:cxnLst/>
              <a:rect l="l" t="t" r="r" b="b"/>
              <a:pathLst>
                <a:path w="11956" h="6355" extrusionOk="0">
                  <a:moveTo>
                    <a:pt x="9987" y="1"/>
                  </a:moveTo>
                  <a:lnTo>
                    <a:pt x="5521" y="1462"/>
                  </a:lnTo>
                  <a:cubicBezTo>
                    <a:pt x="4278" y="1817"/>
                    <a:pt x="3017" y="1980"/>
                    <a:pt x="1780" y="1980"/>
                  </a:cubicBezTo>
                  <a:cubicBezTo>
                    <a:pt x="1180" y="1980"/>
                    <a:pt x="585" y="1941"/>
                    <a:pt x="0" y="1868"/>
                  </a:cubicBezTo>
                  <a:lnTo>
                    <a:pt x="0" y="1868"/>
                  </a:lnTo>
                  <a:cubicBezTo>
                    <a:pt x="82" y="1990"/>
                    <a:pt x="163" y="2092"/>
                    <a:pt x="264" y="2213"/>
                  </a:cubicBezTo>
                  <a:cubicBezTo>
                    <a:pt x="345" y="2335"/>
                    <a:pt x="447" y="2437"/>
                    <a:pt x="548" y="2558"/>
                  </a:cubicBezTo>
                  <a:cubicBezTo>
                    <a:pt x="731" y="2761"/>
                    <a:pt x="914" y="2964"/>
                    <a:pt x="1117" y="3167"/>
                  </a:cubicBezTo>
                  <a:cubicBezTo>
                    <a:pt x="1218" y="3249"/>
                    <a:pt x="1320" y="3350"/>
                    <a:pt x="1421" y="3452"/>
                  </a:cubicBezTo>
                  <a:cubicBezTo>
                    <a:pt x="1563" y="3573"/>
                    <a:pt x="1685" y="3675"/>
                    <a:pt x="1827" y="3797"/>
                  </a:cubicBezTo>
                  <a:cubicBezTo>
                    <a:pt x="1929" y="3878"/>
                    <a:pt x="2050" y="3979"/>
                    <a:pt x="2172" y="4060"/>
                  </a:cubicBezTo>
                  <a:cubicBezTo>
                    <a:pt x="2314" y="4162"/>
                    <a:pt x="2456" y="4263"/>
                    <a:pt x="2598" y="4365"/>
                  </a:cubicBezTo>
                  <a:cubicBezTo>
                    <a:pt x="2700" y="4446"/>
                    <a:pt x="2822" y="4527"/>
                    <a:pt x="2923" y="4608"/>
                  </a:cubicBezTo>
                  <a:cubicBezTo>
                    <a:pt x="3126" y="4730"/>
                    <a:pt x="3329" y="4832"/>
                    <a:pt x="3512" y="4954"/>
                  </a:cubicBezTo>
                  <a:cubicBezTo>
                    <a:pt x="3593" y="4994"/>
                    <a:pt x="3654" y="5035"/>
                    <a:pt x="3735" y="5075"/>
                  </a:cubicBezTo>
                  <a:cubicBezTo>
                    <a:pt x="4019" y="5217"/>
                    <a:pt x="4283" y="5339"/>
                    <a:pt x="4567" y="5461"/>
                  </a:cubicBezTo>
                  <a:cubicBezTo>
                    <a:pt x="4669" y="5502"/>
                    <a:pt x="4750" y="5542"/>
                    <a:pt x="4852" y="5562"/>
                  </a:cubicBezTo>
                  <a:cubicBezTo>
                    <a:pt x="5054" y="5644"/>
                    <a:pt x="5278" y="5725"/>
                    <a:pt x="5481" y="5806"/>
                  </a:cubicBezTo>
                  <a:cubicBezTo>
                    <a:pt x="5582" y="5826"/>
                    <a:pt x="5684" y="5867"/>
                    <a:pt x="5785" y="5887"/>
                  </a:cubicBezTo>
                  <a:cubicBezTo>
                    <a:pt x="6008" y="5968"/>
                    <a:pt x="6232" y="6009"/>
                    <a:pt x="6455" y="6070"/>
                  </a:cubicBezTo>
                  <a:cubicBezTo>
                    <a:pt x="6557" y="6090"/>
                    <a:pt x="6638" y="6110"/>
                    <a:pt x="6719" y="6131"/>
                  </a:cubicBezTo>
                  <a:cubicBezTo>
                    <a:pt x="7348" y="6253"/>
                    <a:pt x="7998" y="6334"/>
                    <a:pt x="8667" y="6354"/>
                  </a:cubicBezTo>
                  <a:lnTo>
                    <a:pt x="8891" y="6354"/>
                  </a:lnTo>
                  <a:cubicBezTo>
                    <a:pt x="9155" y="6354"/>
                    <a:pt x="9398" y="6334"/>
                    <a:pt x="9662" y="6313"/>
                  </a:cubicBezTo>
                  <a:cubicBezTo>
                    <a:pt x="9764" y="6313"/>
                    <a:pt x="9845" y="6313"/>
                    <a:pt x="9946" y="6293"/>
                  </a:cubicBezTo>
                  <a:cubicBezTo>
                    <a:pt x="10190" y="6273"/>
                    <a:pt x="10454" y="6253"/>
                    <a:pt x="10697" y="6212"/>
                  </a:cubicBezTo>
                  <a:cubicBezTo>
                    <a:pt x="10778" y="6192"/>
                    <a:pt x="10860" y="6171"/>
                    <a:pt x="10961" y="6171"/>
                  </a:cubicBezTo>
                  <a:cubicBezTo>
                    <a:pt x="11286" y="6110"/>
                    <a:pt x="11611" y="6029"/>
                    <a:pt x="11956" y="5928"/>
                  </a:cubicBezTo>
                  <a:lnTo>
                    <a:pt x="9987" y="1"/>
                  </a:lnTo>
                  <a:close/>
                </a:path>
              </a:pathLst>
            </a:custGeom>
            <a:solidFill>
              <a:srgbClr val="687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9"/>
            <p:cNvSpPr/>
            <p:nvPr/>
          </p:nvSpPr>
          <p:spPr>
            <a:xfrm>
              <a:off x="1006150" y="1948975"/>
              <a:ext cx="275075" cy="221775"/>
            </a:xfrm>
            <a:custGeom>
              <a:avLst/>
              <a:gdLst/>
              <a:ahLst/>
              <a:cxnLst/>
              <a:rect l="l" t="t" r="r" b="b"/>
              <a:pathLst>
                <a:path w="11003" h="8871" extrusionOk="0">
                  <a:moveTo>
                    <a:pt x="9074" y="1"/>
                  </a:moveTo>
                  <a:cubicBezTo>
                    <a:pt x="8323" y="224"/>
                    <a:pt x="7592" y="447"/>
                    <a:pt x="6841" y="691"/>
                  </a:cubicBezTo>
                  <a:lnTo>
                    <a:pt x="1" y="2944"/>
                  </a:lnTo>
                  <a:lnTo>
                    <a:pt x="1970" y="8871"/>
                  </a:lnTo>
                  <a:lnTo>
                    <a:pt x="11002" y="5907"/>
                  </a:lnTo>
                  <a:lnTo>
                    <a:pt x="9074" y="1"/>
                  </a:lnTo>
                  <a:close/>
                </a:path>
              </a:pathLst>
            </a:custGeom>
            <a:solidFill>
              <a:srgbClr val="687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9"/>
            <p:cNvSpPr/>
            <p:nvPr/>
          </p:nvSpPr>
          <p:spPr>
            <a:xfrm>
              <a:off x="1232975" y="1874550"/>
              <a:ext cx="1225500" cy="329200"/>
            </a:xfrm>
            <a:custGeom>
              <a:avLst/>
              <a:gdLst/>
              <a:ahLst/>
              <a:cxnLst/>
              <a:rect l="l" t="t" r="r" b="b"/>
              <a:pathLst>
                <a:path w="49020" h="13168" extrusionOk="0">
                  <a:moveTo>
                    <a:pt x="20796" y="0"/>
                  </a:moveTo>
                  <a:cubicBezTo>
                    <a:pt x="14290" y="0"/>
                    <a:pt x="7270" y="841"/>
                    <a:pt x="1" y="2978"/>
                  </a:cubicBezTo>
                  <a:lnTo>
                    <a:pt x="1949" y="8884"/>
                  </a:lnTo>
                  <a:lnTo>
                    <a:pt x="1970" y="8884"/>
                  </a:lnTo>
                  <a:cubicBezTo>
                    <a:pt x="2579" y="8681"/>
                    <a:pt x="3167" y="8499"/>
                    <a:pt x="3776" y="8316"/>
                  </a:cubicBezTo>
                  <a:cubicBezTo>
                    <a:pt x="3959" y="8255"/>
                    <a:pt x="4162" y="8215"/>
                    <a:pt x="4365" y="8154"/>
                  </a:cubicBezTo>
                  <a:cubicBezTo>
                    <a:pt x="4771" y="8032"/>
                    <a:pt x="5197" y="7930"/>
                    <a:pt x="5603" y="7809"/>
                  </a:cubicBezTo>
                  <a:cubicBezTo>
                    <a:pt x="5826" y="7748"/>
                    <a:pt x="6050" y="7707"/>
                    <a:pt x="6253" y="7646"/>
                  </a:cubicBezTo>
                  <a:cubicBezTo>
                    <a:pt x="6699" y="7545"/>
                    <a:pt x="7146" y="7443"/>
                    <a:pt x="7572" y="7342"/>
                  </a:cubicBezTo>
                  <a:cubicBezTo>
                    <a:pt x="7734" y="7301"/>
                    <a:pt x="7897" y="7261"/>
                    <a:pt x="8059" y="7240"/>
                  </a:cubicBezTo>
                  <a:cubicBezTo>
                    <a:pt x="8648" y="7118"/>
                    <a:pt x="9216" y="6997"/>
                    <a:pt x="9784" y="6895"/>
                  </a:cubicBezTo>
                  <a:cubicBezTo>
                    <a:pt x="9987" y="6855"/>
                    <a:pt x="10190" y="6814"/>
                    <a:pt x="10393" y="6794"/>
                  </a:cubicBezTo>
                  <a:cubicBezTo>
                    <a:pt x="10779" y="6713"/>
                    <a:pt x="11165" y="6652"/>
                    <a:pt x="11530" y="6611"/>
                  </a:cubicBezTo>
                  <a:cubicBezTo>
                    <a:pt x="11773" y="6570"/>
                    <a:pt x="12017" y="6530"/>
                    <a:pt x="12261" y="6489"/>
                  </a:cubicBezTo>
                  <a:cubicBezTo>
                    <a:pt x="12606" y="6449"/>
                    <a:pt x="12971" y="6408"/>
                    <a:pt x="13316" y="6367"/>
                  </a:cubicBezTo>
                  <a:cubicBezTo>
                    <a:pt x="13539" y="6327"/>
                    <a:pt x="13783" y="6307"/>
                    <a:pt x="14006" y="6286"/>
                  </a:cubicBezTo>
                  <a:cubicBezTo>
                    <a:pt x="14514" y="6225"/>
                    <a:pt x="15041" y="6185"/>
                    <a:pt x="15549" y="6144"/>
                  </a:cubicBezTo>
                  <a:cubicBezTo>
                    <a:pt x="15772" y="6124"/>
                    <a:pt x="16016" y="6104"/>
                    <a:pt x="16259" y="6083"/>
                  </a:cubicBezTo>
                  <a:cubicBezTo>
                    <a:pt x="16604" y="6063"/>
                    <a:pt x="16929" y="6043"/>
                    <a:pt x="17254" y="6022"/>
                  </a:cubicBezTo>
                  <a:cubicBezTo>
                    <a:pt x="17538" y="6002"/>
                    <a:pt x="17802" y="6002"/>
                    <a:pt x="18066" y="5982"/>
                  </a:cubicBezTo>
                  <a:cubicBezTo>
                    <a:pt x="18350" y="5982"/>
                    <a:pt x="18614" y="5962"/>
                    <a:pt x="18898" y="5962"/>
                  </a:cubicBezTo>
                  <a:cubicBezTo>
                    <a:pt x="19182" y="5962"/>
                    <a:pt x="19446" y="5941"/>
                    <a:pt x="19730" y="5941"/>
                  </a:cubicBezTo>
                  <a:lnTo>
                    <a:pt x="20522" y="5941"/>
                  </a:lnTo>
                  <a:cubicBezTo>
                    <a:pt x="21049" y="5941"/>
                    <a:pt x="21557" y="5962"/>
                    <a:pt x="22085" y="5962"/>
                  </a:cubicBezTo>
                  <a:cubicBezTo>
                    <a:pt x="22288" y="5982"/>
                    <a:pt x="22491" y="5982"/>
                    <a:pt x="22714" y="5982"/>
                  </a:cubicBezTo>
                  <a:cubicBezTo>
                    <a:pt x="23018" y="6002"/>
                    <a:pt x="23343" y="6022"/>
                    <a:pt x="23648" y="6022"/>
                  </a:cubicBezTo>
                  <a:cubicBezTo>
                    <a:pt x="23851" y="6043"/>
                    <a:pt x="24033" y="6043"/>
                    <a:pt x="24216" y="6063"/>
                  </a:cubicBezTo>
                  <a:cubicBezTo>
                    <a:pt x="24541" y="6083"/>
                    <a:pt x="24865" y="6104"/>
                    <a:pt x="25190" y="6124"/>
                  </a:cubicBezTo>
                  <a:cubicBezTo>
                    <a:pt x="25332" y="6144"/>
                    <a:pt x="25495" y="6164"/>
                    <a:pt x="25637" y="6164"/>
                  </a:cubicBezTo>
                  <a:cubicBezTo>
                    <a:pt x="26814" y="6266"/>
                    <a:pt x="27951" y="6408"/>
                    <a:pt x="29047" y="6550"/>
                  </a:cubicBezTo>
                  <a:cubicBezTo>
                    <a:pt x="29108" y="6570"/>
                    <a:pt x="29169" y="6570"/>
                    <a:pt x="29209" y="6591"/>
                  </a:cubicBezTo>
                  <a:cubicBezTo>
                    <a:pt x="29595" y="6631"/>
                    <a:pt x="29980" y="6692"/>
                    <a:pt x="30346" y="6753"/>
                  </a:cubicBezTo>
                  <a:cubicBezTo>
                    <a:pt x="30386" y="6753"/>
                    <a:pt x="30447" y="6773"/>
                    <a:pt x="30488" y="6773"/>
                  </a:cubicBezTo>
                  <a:cubicBezTo>
                    <a:pt x="39155" y="8215"/>
                    <a:pt x="45813" y="11198"/>
                    <a:pt x="49020" y="13167"/>
                  </a:cubicBezTo>
                  <a:cubicBezTo>
                    <a:pt x="47883" y="11787"/>
                    <a:pt x="46158" y="8357"/>
                    <a:pt x="44168" y="3627"/>
                  </a:cubicBezTo>
                  <a:cubicBezTo>
                    <a:pt x="37828" y="1612"/>
                    <a:pt x="29804" y="0"/>
                    <a:pt x="20796" y="0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9"/>
            <p:cNvSpPr/>
            <p:nvPr/>
          </p:nvSpPr>
          <p:spPr>
            <a:xfrm>
              <a:off x="1911425" y="783900"/>
              <a:ext cx="547050" cy="1419850"/>
            </a:xfrm>
            <a:custGeom>
              <a:avLst/>
              <a:gdLst/>
              <a:ahLst/>
              <a:cxnLst/>
              <a:rect l="l" t="t" r="r" b="b"/>
              <a:pathLst>
                <a:path w="21882" h="56794" extrusionOk="0">
                  <a:moveTo>
                    <a:pt x="3167" y="1"/>
                  </a:moveTo>
                  <a:lnTo>
                    <a:pt x="3167" y="1"/>
                  </a:lnTo>
                  <a:cubicBezTo>
                    <a:pt x="2558" y="1543"/>
                    <a:pt x="1503" y="3634"/>
                    <a:pt x="1" y="6049"/>
                  </a:cubicBezTo>
                  <a:cubicBezTo>
                    <a:pt x="853" y="14676"/>
                    <a:pt x="2660" y="23140"/>
                    <a:pt x="5400" y="31320"/>
                  </a:cubicBezTo>
                  <a:cubicBezTo>
                    <a:pt x="8018" y="39134"/>
                    <a:pt x="11469" y="46685"/>
                    <a:pt x="15731" y="53809"/>
                  </a:cubicBezTo>
                  <a:cubicBezTo>
                    <a:pt x="18370" y="54845"/>
                    <a:pt x="20461" y="55920"/>
                    <a:pt x="21882" y="56793"/>
                  </a:cubicBezTo>
                  <a:cubicBezTo>
                    <a:pt x="19568" y="53992"/>
                    <a:pt x="14879" y="42788"/>
                    <a:pt x="10373" y="29107"/>
                  </a:cubicBezTo>
                  <a:cubicBezTo>
                    <a:pt x="5846" y="15406"/>
                    <a:pt x="2985" y="3613"/>
                    <a:pt x="3167" y="1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9"/>
            <p:cNvSpPr/>
            <p:nvPr/>
          </p:nvSpPr>
          <p:spPr>
            <a:xfrm>
              <a:off x="1911425" y="783900"/>
              <a:ext cx="112175" cy="342550"/>
            </a:xfrm>
            <a:custGeom>
              <a:avLst/>
              <a:gdLst/>
              <a:ahLst/>
              <a:cxnLst/>
              <a:rect l="l" t="t" r="r" b="b"/>
              <a:pathLst>
                <a:path w="4487" h="13702" extrusionOk="0">
                  <a:moveTo>
                    <a:pt x="3167" y="1"/>
                  </a:moveTo>
                  <a:cubicBezTo>
                    <a:pt x="2558" y="1543"/>
                    <a:pt x="1503" y="3634"/>
                    <a:pt x="1" y="6049"/>
                  </a:cubicBezTo>
                  <a:cubicBezTo>
                    <a:pt x="265" y="8607"/>
                    <a:pt x="610" y="11164"/>
                    <a:pt x="1036" y="13701"/>
                  </a:cubicBezTo>
                  <a:cubicBezTo>
                    <a:pt x="2132" y="12220"/>
                    <a:pt x="3106" y="10758"/>
                    <a:pt x="3959" y="9419"/>
                  </a:cubicBezTo>
                  <a:cubicBezTo>
                    <a:pt x="4141" y="9114"/>
                    <a:pt x="4304" y="8830"/>
                    <a:pt x="4487" y="8566"/>
                  </a:cubicBezTo>
                  <a:cubicBezTo>
                    <a:pt x="3573" y="4547"/>
                    <a:pt x="3086" y="1523"/>
                    <a:pt x="3167" y="1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9"/>
            <p:cNvSpPr/>
            <p:nvPr/>
          </p:nvSpPr>
          <p:spPr>
            <a:xfrm>
              <a:off x="2194075" y="1925650"/>
              <a:ext cx="264400" cy="278100"/>
            </a:xfrm>
            <a:custGeom>
              <a:avLst/>
              <a:gdLst/>
              <a:ahLst/>
              <a:cxnLst/>
              <a:rect l="l" t="t" r="r" b="b"/>
              <a:pathLst>
                <a:path w="10576" h="11124" extrusionOk="0">
                  <a:moveTo>
                    <a:pt x="1" y="0"/>
                  </a:moveTo>
                  <a:lnTo>
                    <a:pt x="1" y="0"/>
                  </a:lnTo>
                  <a:cubicBezTo>
                    <a:pt x="1361" y="2761"/>
                    <a:pt x="2842" y="5480"/>
                    <a:pt x="4425" y="8139"/>
                  </a:cubicBezTo>
                  <a:cubicBezTo>
                    <a:pt x="7064" y="9175"/>
                    <a:pt x="9155" y="10250"/>
                    <a:pt x="10576" y="11123"/>
                  </a:cubicBezTo>
                  <a:cubicBezTo>
                    <a:pt x="9439" y="9743"/>
                    <a:pt x="7714" y="6313"/>
                    <a:pt x="5745" y="1583"/>
                  </a:cubicBezTo>
                  <a:cubicBezTo>
                    <a:pt x="3959" y="1015"/>
                    <a:pt x="2030" y="467"/>
                    <a:pt x="1" y="0"/>
                  </a:cubicBezTo>
                  <a:close/>
                </a:path>
              </a:pathLst>
            </a:custGeom>
            <a:solidFill>
              <a:srgbClr val="6874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9"/>
            <p:cNvSpPr/>
            <p:nvPr/>
          </p:nvSpPr>
          <p:spPr>
            <a:xfrm>
              <a:off x="2233150" y="1393550"/>
              <a:ext cx="155300" cy="210675"/>
            </a:xfrm>
            <a:custGeom>
              <a:avLst/>
              <a:gdLst/>
              <a:ahLst/>
              <a:cxnLst/>
              <a:rect l="l" t="t" r="r" b="b"/>
              <a:pathLst>
                <a:path w="6212" h="8427" extrusionOk="0">
                  <a:moveTo>
                    <a:pt x="2205" y="1"/>
                  </a:moveTo>
                  <a:cubicBezTo>
                    <a:pt x="2048" y="1"/>
                    <a:pt x="1895" y="24"/>
                    <a:pt x="1746" y="73"/>
                  </a:cubicBezTo>
                  <a:cubicBezTo>
                    <a:pt x="447" y="499"/>
                    <a:pt x="0" y="2691"/>
                    <a:pt x="751" y="4985"/>
                  </a:cubicBezTo>
                  <a:cubicBezTo>
                    <a:pt x="1417" y="7001"/>
                    <a:pt x="2801" y="8426"/>
                    <a:pt x="4012" y="8426"/>
                  </a:cubicBezTo>
                  <a:cubicBezTo>
                    <a:pt x="4167" y="8426"/>
                    <a:pt x="4319" y="8403"/>
                    <a:pt x="4466" y="8355"/>
                  </a:cubicBezTo>
                  <a:cubicBezTo>
                    <a:pt x="5765" y="7908"/>
                    <a:pt x="6212" y="5716"/>
                    <a:pt x="5461" y="3422"/>
                  </a:cubicBezTo>
                  <a:cubicBezTo>
                    <a:pt x="4795" y="1409"/>
                    <a:pt x="3414" y="1"/>
                    <a:pt x="22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" name="Google Shape;1089;p59"/>
          <p:cNvGrpSpPr/>
          <p:nvPr/>
        </p:nvGrpSpPr>
        <p:grpSpPr>
          <a:xfrm>
            <a:off x="636975" y="4608492"/>
            <a:ext cx="3397850" cy="187275"/>
            <a:chOff x="-3237675" y="-1132050"/>
            <a:chExt cx="3397850" cy="187275"/>
          </a:xfrm>
        </p:grpSpPr>
        <p:sp>
          <p:nvSpPr>
            <p:cNvPr id="1090" name="Google Shape;1090;p59"/>
            <p:cNvSpPr/>
            <p:nvPr/>
          </p:nvSpPr>
          <p:spPr>
            <a:xfrm>
              <a:off x="-37875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9"/>
            <p:cNvSpPr/>
            <p:nvPr/>
          </p:nvSpPr>
          <p:spPr>
            <a:xfrm>
              <a:off x="29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9"/>
            <p:cNvSpPr/>
            <p:nvPr/>
          </p:nvSpPr>
          <p:spPr>
            <a:xfrm>
              <a:off x="-787250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9"/>
            <p:cNvSpPr/>
            <p:nvPr/>
          </p:nvSpPr>
          <p:spPr>
            <a:xfrm>
              <a:off x="-1195725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9"/>
            <p:cNvSpPr/>
            <p:nvPr/>
          </p:nvSpPr>
          <p:spPr>
            <a:xfrm>
              <a:off x="-16042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9"/>
            <p:cNvSpPr/>
            <p:nvPr/>
          </p:nvSpPr>
          <p:spPr>
            <a:xfrm>
              <a:off x="-2012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9"/>
            <p:cNvSpPr/>
            <p:nvPr/>
          </p:nvSpPr>
          <p:spPr>
            <a:xfrm>
              <a:off x="-242120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9"/>
            <p:cNvSpPr/>
            <p:nvPr/>
          </p:nvSpPr>
          <p:spPr>
            <a:xfrm>
              <a:off x="-28291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39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6" y="690"/>
                  </a:lnTo>
                  <a:lnTo>
                    <a:pt x="40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9"/>
            <p:cNvSpPr/>
            <p:nvPr/>
          </p:nvSpPr>
          <p:spPr>
            <a:xfrm>
              <a:off x="-32376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CDC28D4D-D682-3922-9F32-B8EF6D2A8295}"/>
              </a:ext>
            </a:extLst>
          </p:cNvPr>
          <p:cNvSpPr txBox="1"/>
          <p:nvPr/>
        </p:nvSpPr>
        <p:spPr>
          <a:xfrm>
            <a:off x="0" y="4794721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bg1"/>
                </a:solidFill>
              </a:rPr>
              <a:t>p.12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9818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63"/>
          <p:cNvSpPr txBox="1">
            <a:spLocks noGrp="1"/>
          </p:cNvSpPr>
          <p:nvPr>
            <p:ph type="title"/>
          </p:nvPr>
        </p:nvSpPr>
        <p:spPr>
          <a:xfrm>
            <a:off x="-1" y="583955"/>
            <a:ext cx="9143999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solidFill>
                  <a:schemeClr val="bg1"/>
                </a:solidFill>
              </a:rPr>
              <a:t>目錄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316" name="Google Shape;1316;p63"/>
          <p:cNvSpPr txBox="1"/>
          <p:nvPr/>
        </p:nvSpPr>
        <p:spPr>
          <a:xfrm>
            <a:off x="0" y="1868390"/>
            <a:ext cx="91440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500" dirty="0">
                <a:solidFill>
                  <a:schemeClr val="bg1"/>
                </a:solidFill>
                <a:latin typeface="Bebas Neue"/>
                <a:ea typeface="Bebas Neue"/>
                <a:cs typeface="Bebas Neue"/>
                <a:sym typeface="Bebas Neue"/>
              </a:rPr>
              <a:t>                                                   動機  </a:t>
            </a:r>
            <a:r>
              <a:rPr lang="en-US" altLang="zh-TW" sz="2500" dirty="0">
                <a:solidFill>
                  <a:schemeClr val="bg1"/>
                </a:solidFill>
                <a:latin typeface="Bebas Neue"/>
                <a:ea typeface="Bebas Neue"/>
                <a:cs typeface="Bebas Neue"/>
                <a:sym typeface="Bebas Neue"/>
              </a:rPr>
              <a:t>			……P3</a:t>
            </a:r>
            <a:endParaRPr sz="2500" dirty="0">
              <a:solidFill>
                <a:schemeClr val="bg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318" name="Google Shape;1318;p63"/>
          <p:cNvSpPr txBox="1"/>
          <p:nvPr/>
        </p:nvSpPr>
        <p:spPr>
          <a:xfrm>
            <a:off x="0" y="3894459"/>
            <a:ext cx="9143999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500" dirty="0">
                <a:solidFill>
                  <a:schemeClr val="bg1"/>
                </a:solidFill>
                <a:latin typeface="Bebas Neue"/>
                <a:ea typeface="Bebas Neue"/>
                <a:cs typeface="Bebas Neue"/>
                <a:sym typeface="Bebas Neue"/>
              </a:rPr>
              <a:t>   參考文獻</a:t>
            </a:r>
            <a:r>
              <a:rPr lang="en-US" altLang="zh-TW" sz="2500" dirty="0">
                <a:solidFill>
                  <a:schemeClr val="bg1"/>
                </a:solidFill>
                <a:latin typeface="Bebas Neue"/>
                <a:ea typeface="Bebas Neue"/>
                <a:cs typeface="Bebas Neue"/>
                <a:sym typeface="Bebas Neue"/>
              </a:rPr>
              <a:t>		……P9</a:t>
            </a:r>
            <a:r>
              <a:rPr lang="zh-TW" altLang="en-US" sz="2500" dirty="0">
                <a:solidFill>
                  <a:schemeClr val="bg1"/>
                </a:solidFill>
                <a:latin typeface="Bebas Neue"/>
                <a:ea typeface="Bebas Neue"/>
                <a:cs typeface="Bebas Neue"/>
                <a:sym typeface="Bebas Neue"/>
              </a:rPr>
              <a:t>、</a:t>
            </a:r>
            <a:r>
              <a:rPr lang="en-US" altLang="zh-TW" sz="2500" dirty="0">
                <a:solidFill>
                  <a:schemeClr val="bg1"/>
                </a:solidFill>
                <a:latin typeface="Bebas Neue"/>
                <a:ea typeface="Bebas Neue"/>
                <a:cs typeface="Bebas Neue"/>
                <a:sym typeface="Bebas Neue"/>
              </a:rPr>
              <a:t>P10</a:t>
            </a:r>
            <a:endParaRPr sz="2500" dirty="0">
              <a:solidFill>
                <a:schemeClr val="bg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320" name="Google Shape;1320;p63"/>
          <p:cNvGrpSpPr/>
          <p:nvPr/>
        </p:nvGrpSpPr>
        <p:grpSpPr>
          <a:xfrm>
            <a:off x="2490004" y="674004"/>
            <a:ext cx="772605" cy="196301"/>
            <a:chOff x="2641350" y="846250"/>
            <a:chExt cx="413600" cy="105075"/>
          </a:xfrm>
        </p:grpSpPr>
        <p:sp>
          <p:nvSpPr>
            <p:cNvPr id="1321" name="Google Shape;1321;p63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63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63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63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" name="Google Shape;1325;p63"/>
          <p:cNvGrpSpPr/>
          <p:nvPr/>
        </p:nvGrpSpPr>
        <p:grpSpPr>
          <a:xfrm rot="10800000">
            <a:off x="5752614" y="714857"/>
            <a:ext cx="772605" cy="196301"/>
            <a:chOff x="2641350" y="846250"/>
            <a:chExt cx="413600" cy="105075"/>
          </a:xfrm>
        </p:grpSpPr>
        <p:sp>
          <p:nvSpPr>
            <p:cNvPr id="1326" name="Google Shape;1326;p63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63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63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63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0" name="Google Shape;1330;p63"/>
          <p:cNvSpPr txBox="1"/>
          <p:nvPr/>
        </p:nvSpPr>
        <p:spPr>
          <a:xfrm>
            <a:off x="0" y="2567574"/>
            <a:ext cx="91440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500" dirty="0">
                <a:solidFill>
                  <a:schemeClr val="bg1"/>
                </a:solidFill>
                <a:latin typeface="Bebas Neue"/>
                <a:ea typeface="Bebas Neue"/>
                <a:cs typeface="Bebas Neue"/>
                <a:sym typeface="Bebas Neue"/>
              </a:rPr>
              <a:t>使用方法</a:t>
            </a:r>
            <a:r>
              <a:rPr lang="en-US" altLang="zh-TW" sz="2500" dirty="0">
                <a:solidFill>
                  <a:schemeClr val="bg1"/>
                </a:solidFill>
                <a:latin typeface="Bebas Neue"/>
                <a:ea typeface="Bebas Neue"/>
                <a:cs typeface="Bebas Neue"/>
                <a:sym typeface="Bebas Neue"/>
              </a:rPr>
              <a:t>		……P4</a:t>
            </a:r>
            <a:r>
              <a:rPr lang="zh-TW" altLang="en-US" sz="2500" dirty="0">
                <a:solidFill>
                  <a:schemeClr val="bg1"/>
                </a:solidFill>
                <a:latin typeface="Bebas Neue"/>
                <a:ea typeface="Bebas Neue"/>
                <a:cs typeface="Bebas Neue"/>
                <a:sym typeface="Bebas Neue"/>
              </a:rPr>
              <a:t>、</a:t>
            </a:r>
            <a:r>
              <a:rPr lang="en-US" altLang="zh-TW" sz="2500" dirty="0">
                <a:solidFill>
                  <a:schemeClr val="bg1"/>
                </a:solidFill>
                <a:latin typeface="Bebas Neue"/>
                <a:ea typeface="Bebas Neue"/>
                <a:cs typeface="Bebas Neue"/>
                <a:sym typeface="Bebas Neue"/>
              </a:rPr>
              <a:t>p5</a:t>
            </a:r>
            <a:endParaRPr sz="2500" dirty="0">
              <a:solidFill>
                <a:schemeClr val="bg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332" name="Google Shape;1332;p63"/>
          <p:cNvSpPr txBox="1"/>
          <p:nvPr/>
        </p:nvSpPr>
        <p:spPr>
          <a:xfrm>
            <a:off x="-2" y="3266758"/>
            <a:ext cx="91440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500" dirty="0">
                <a:solidFill>
                  <a:schemeClr val="bg1"/>
                </a:solidFill>
                <a:latin typeface="Bebas Neue"/>
                <a:ea typeface="Bebas Neue"/>
                <a:cs typeface="Bebas Neue"/>
                <a:sym typeface="Bebas Neue"/>
              </a:rPr>
              <a:t>甘特圖、分工</a:t>
            </a:r>
            <a:r>
              <a:rPr lang="en-US" altLang="zh-TW" sz="2500" dirty="0">
                <a:solidFill>
                  <a:schemeClr val="bg1"/>
                </a:solidFill>
                <a:latin typeface="Bebas Neue"/>
                <a:ea typeface="Bebas Neue"/>
                <a:cs typeface="Bebas Neue"/>
                <a:sym typeface="Bebas Neue"/>
              </a:rPr>
              <a:t>	……p6</a:t>
            </a:r>
            <a:r>
              <a:rPr lang="zh-TW" altLang="en-US" sz="2500" dirty="0">
                <a:solidFill>
                  <a:schemeClr val="bg1"/>
                </a:solidFill>
                <a:latin typeface="Bebas Neue"/>
                <a:ea typeface="Bebas Neue"/>
                <a:cs typeface="Bebas Neue"/>
                <a:sym typeface="Bebas Neue"/>
              </a:rPr>
              <a:t>、</a:t>
            </a:r>
            <a:r>
              <a:rPr lang="en-US" altLang="zh-TW" sz="2500" dirty="0">
                <a:solidFill>
                  <a:schemeClr val="bg1"/>
                </a:solidFill>
                <a:latin typeface="Bebas Neue"/>
                <a:ea typeface="Bebas Neue"/>
                <a:cs typeface="Bebas Neue"/>
                <a:sym typeface="Bebas Neue"/>
              </a:rPr>
              <a:t>P7</a:t>
            </a:r>
            <a:endParaRPr sz="2500" dirty="0">
              <a:solidFill>
                <a:schemeClr val="bg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1D48B48-B22D-E27B-37A3-7662D049C271}"/>
              </a:ext>
            </a:extLst>
          </p:cNvPr>
          <p:cNvSpPr txBox="1"/>
          <p:nvPr/>
        </p:nvSpPr>
        <p:spPr>
          <a:xfrm>
            <a:off x="0" y="4794721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p.2</a:t>
            </a:r>
            <a:endParaRPr lang="zh-TW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0"/>
          <p:cNvSpPr txBox="1">
            <a:spLocks noGrp="1"/>
          </p:cNvSpPr>
          <p:nvPr>
            <p:ph type="subTitle" idx="1"/>
          </p:nvPr>
        </p:nvSpPr>
        <p:spPr>
          <a:xfrm>
            <a:off x="148366" y="3532259"/>
            <a:ext cx="2487706" cy="3694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1" dirty="0">
                <a:solidFill>
                  <a:schemeClr val="bg1"/>
                </a:solidFill>
                <a:latin typeface="Raleway Medium" pitchFamily="2" charset="0"/>
              </a:rPr>
              <a:t>SAFETY</a:t>
            </a:r>
          </a:p>
        </p:txBody>
      </p:sp>
      <p:sp>
        <p:nvSpPr>
          <p:cNvPr id="418" name="Google Shape;418;p40"/>
          <p:cNvSpPr txBox="1">
            <a:spLocks noGrp="1"/>
          </p:cNvSpPr>
          <p:nvPr>
            <p:ph type="subTitle" idx="5"/>
          </p:nvPr>
        </p:nvSpPr>
        <p:spPr>
          <a:xfrm>
            <a:off x="6382129" y="3601678"/>
            <a:ext cx="2794841" cy="5799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1" dirty="0">
                <a:solidFill>
                  <a:schemeClr val="bg1"/>
                </a:solidFill>
              </a:rPr>
              <a:t>CONVENIENT</a:t>
            </a:r>
          </a:p>
        </p:txBody>
      </p:sp>
      <p:sp>
        <p:nvSpPr>
          <p:cNvPr id="431" name="Google Shape;431;p40"/>
          <p:cNvSpPr txBox="1">
            <a:spLocks noGrp="1"/>
          </p:cNvSpPr>
          <p:nvPr>
            <p:ph type="title" idx="21"/>
          </p:nvPr>
        </p:nvSpPr>
        <p:spPr>
          <a:xfrm>
            <a:off x="0" y="897595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altLang="zh-TW" sz="7200" dirty="0">
                <a:solidFill>
                  <a:schemeClr val="bg1"/>
                </a:solidFill>
              </a:rPr>
              <a:t>motivation</a:t>
            </a:r>
            <a:endParaRPr lang="zh-TW" altLang="en-US" sz="7200" dirty="0">
              <a:solidFill>
                <a:schemeClr val="bg1"/>
              </a:solidFill>
            </a:endParaRPr>
          </a:p>
        </p:txBody>
      </p:sp>
      <p:grpSp>
        <p:nvGrpSpPr>
          <p:cNvPr id="434" name="Google Shape;434;p40"/>
          <p:cNvGrpSpPr/>
          <p:nvPr/>
        </p:nvGrpSpPr>
        <p:grpSpPr>
          <a:xfrm rot="10800000">
            <a:off x="2574749" y="543911"/>
            <a:ext cx="996668" cy="253222"/>
            <a:chOff x="2641350" y="846250"/>
            <a:chExt cx="413600" cy="105075"/>
          </a:xfrm>
        </p:grpSpPr>
        <p:sp>
          <p:nvSpPr>
            <p:cNvPr id="435" name="Google Shape;435;p40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0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0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10825;p87">
            <a:extLst>
              <a:ext uri="{FF2B5EF4-FFF2-40B4-BE49-F238E27FC236}">
                <a16:creationId xmlns:a16="http://schemas.microsoft.com/office/drawing/2014/main" id="{F0E36418-F77E-FE4C-5C70-D71F1C209E38}"/>
              </a:ext>
            </a:extLst>
          </p:cNvPr>
          <p:cNvGrpSpPr/>
          <p:nvPr/>
        </p:nvGrpSpPr>
        <p:grpSpPr>
          <a:xfrm>
            <a:off x="871805" y="2478131"/>
            <a:ext cx="1007958" cy="1133511"/>
            <a:chOff x="2523000" y="1954875"/>
            <a:chExt cx="262325" cy="29500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3" name="Google Shape;10826;p87">
              <a:extLst>
                <a:ext uri="{FF2B5EF4-FFF2-40B4-BE49-F238E27FC236}">
                  <a16:creationId xmlns:a16="http://schemas.microsoft.com/office/drawing/2014/main" id="{771275B7-3065-CF79-D355-37076F6823C4}"/>
                </a:ext>
              </a:extLst>
            </p:cNvPr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827;p87">
              <a:extLst>
                <a:ext uri="{FF2B5EF4-FFF2-40B4-BE49-F238E27FC236}">
                  <a16:creationId xmlns:a16="http://schemas.microsoft.com/office/drawing/2014/main" id="{B6D320BD-4F05-D5CA-D884-4D43E782D9C1}"/>
                </a:ext>
              </a:extLst>
            </p:cNvPr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4" name="Google Shape;414;p40"/>
          <p:cNvSpPr txBox="1">
            <a:spLocks noGrp="1"/>
          </p:cNvSpPr>
          <p:nvPr>
            <p:ph type="title"/>
          </p:nvPr>
        </p:nvSpPr>
        <p:spPr>
          <a:xfrm>
            <a:off x="8557" y="2722187"/>
            <a:ext cx="2794841" cy="8641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更安全</a:t>
            </a:r>
            <a:endParaRPr dirty="0">
              <a:solidFill>
                <a:schemeClr val="bg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grpSp>
        <p:nvGrpSpPr>
          <p:cNvPr id="25" name="Google Shape;11005;p88">
            <a:extLst>
              <a:ext uri="{FF2B5EF4-FFF2-40B4-BE49-F238E27FC236}">
                <a16:creationId xmlns:a16="http://schemas.microsoft.com/office/drawing/2014/main" id="{1F3F24BE-B552-0370-B578-AECF500052E0}"/>
              </a:ext>
            </a:extLst>
          </p:cNvPr>
          <p:cNvGrpSpPr/>
          <p:nvPr/>
        </p:nvGrpSpPr>
        <p:grpSpPr>
          <a:xfrm>
            <a:off x="7205057" y="2493262"/>
            <a:ext cx="1092976" cy="1093072"/>
            <a:chOff x="-34032200" y="2634975"/>
            <a:chExt cx="292225" cy="292250"/>
          </a:xfrm>
          <a:solidFill>
            <a:srgbClr val="525252"/>
          </a:solidFill>
        </p:grpSpPr>
        <p:sp>
          <p:nvSpPr>
            <p:cNvPr id="26" name="Google Shape;11006;p88">
              <a:extLst>
                <a:ext uri="{FF2B5EF4-FFF2-40B4-BE49-F238E27FC236}">
                  <a16:creationId xmlns:a16="http://schemas.microsoft.com/office/drawing/2014/main" id="{C4BE2936-C7AE-776B-C97E-389F3357F6BC}"/>
                </a:ext>
              </a:extLst>
            </p:cNvPr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007;p88">
              <a:extLst>
                <a:ext uri="{FF2B5EF4-FFF2-40B4-BE49-F238E27FC236}">
                  <a16:creationId xmlns:a16="http://schemas.microsoft.com/office/drawing/2014/main" id="{3088B3E7-29E2-DD7D-49D0-54B6D3AA7A8C}"/>
                </a:ext>
              </a:extLst>
            </p:cNvPr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008;p88">
              <a:extLst>
                <a:ext uri="{FF2B5EF4-FFF2-40B4-BE49-F238E27FC236}">
                  <a16:creationId xmlns:a16="http://schemas.microsoft.com/office/drawing/2014/main" id="{D322D13A-61EF-3B88-A49E-8C38C2E88F55}"/>
                </a:ext>
              </a:extLst>
            </p:cNvPr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6" name="Google Shape;416;p40"/>
          <p:cNvSpPr txBox="1">
            <a:spLocks noGrp="1"/>
          </p:cNvSpPr>
          <p:nvPr>
            <p:ph type="title" idx="3"/>
          </p:nvPr>
        </p:nvSpPr>
        <p:spPr>
          <a:xfrm>
            <a:off x="6340603" y="2719316"/>
            <a:ext cx="2794841" cy="8670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solidFill>
                  <a:schemeClr val="bg1"/>
                </a:solidFill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更方便</a:t>
            </a:r>
            <a:endParaRPr lang="en-US" dirty="0">
              <a:solidFill>
                <a:schemeClr val="bg1"/>
              </a:solidFill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  <p:grpSp>
        <p:nvGrpSpPr>
          <p:cNvPr id="389" name="Google Shape;10319;p85">
            <a:extLst>
              <a:ext uri="{FF2B5EF4-FFF2-40B4-BE49-F238E27FC236}">
                <a16:creationId xmlns:a16="http://schemas.microsoft.com/office/drawing/2014/main" id="{4289319F-37C3-0E2F-FE33-C8EB5E42E252}"/>
              </a:ext>
            </a:extLst>
          </p:cNvPr>
          <p:cNvGrpSpPr/>
          <p:nvPr/>
        </p:nvGrpSpPr>
        <p:grpSpPr>
          <a:xfrm>
            <a:off x="3621218" y="498704"/>
            <a:ext cx="308234" cy="308234"/>
            <a:chOff x="1487200" y="4993750"/>
            <a:chExt cx="483125" cy="483125"/>
          </a:xfrm>
        </p:grpSpPr>
        <p:sp>
          <p:nvSpPr>
            <p:cNvPr id="390" name="Google Shape;10320;p85">
              <a:extLst>
                <a:ext uri="{FF2B5EF4-FFF2-40B4-BE49-F238E27FC236}">
                  <a16:creationId xmlns:a16="http://schemas.microsoft.com/office/drawing/2014/main" id="{53FB5143-0CDB-4050-BBAC-102E5102AE98}"/>
                </a:ext>
              </a:extLst>
            </p:cNvPr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6E79E4"/>
                </a:solidFill>
              </a:endParaRPr>
            </a:p>
          </p:txBody>
        </p:sp>
        <p:sp>
          <p:nvSpPr>
            <p:cNvPr id="391" name="Google Shape;10321;p85">
              <a:extLst>
                <a:ext uri="{FF2B5EF4-FFF2-40B4-BE49-F238E27FC236}">
                  <a16:creationId xmlns:a16="http://schemas.microsoft.com/office/drawing/2014/main" id="{D28B6794-236C-DDBA-E8DA-17409CD28839}"/>
                </a:ext>
              </a:extLst>
            </p:cNvPr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6E79E4"/>
                </a:solidFill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D9E32B75-425F-A28D-C400-19B90F30358C}"/>
              </a:ext>
            </a:extLst>
          </p:cNvPr>
          <p:cNvSpPr txBox="1"/>
          <p:nvPr/>
        </p:nvSpPr>
        <p:spPr>
          <a:xfrm>
            <a:off x="0" y="4794721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bg1"/>
                </a:solidFill>
              </a:rPr>
              <a:t>p.3</a:t>
            </a:r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0E00B18B-EFD0-93D6-8473-BAE4A9BDC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8124" y="1725579"/>
            <a:ext cx="4572000" cy="25717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5D0F13-795E-B135-DDAB-5DA2D4DC9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0947" y="1669800"/>
            <a:ext cx="1623172" cy="681498"/>
          </a:xfrm>
        </p:spPr>
        <p:txBody>
          <a:bodyPr/>
          <a:lstStyle/>
          <a:p>
            <a:r>
              <a:rPr lang="en-US" altLang="zh-TW" sz="1800" dirty="0">
                <a:solidFill>
                  <a:schemeClr val="bg1">
                    <a:lumMod val="50000"/>
                  </a:schemeClr>
                </a:solidFill>
              </a:rPr>
              <a:t>DEMOs D1 R1</a:t>
            </a:r>
            <a:br>
              <a:rPr lang="en-US" altLang="zh-TW" sz="1800" dirty="0">
                <a:solidFill>
                  <a:schemeClr val="bg1">
                    <a:lumMod val="50000"/>
                  </a:schemeClr>
                </a:solidFill>
              </a:rPr>
            </a:br>
            <a:br>
              <a:rPr lang="en-US" altLang="zh-TW" sz="1800" dirty="0">
                <a:solidFill>
                  <a:schemeClr val="bg1">
                    <a:lumMod val="50000"/>
                  </a:schemeClr>
                </a:solidFill>
              </a:rPr>
            </a:br>
            <a:br>
              <a:rPr lang="en-US" altLang="zh-TW" sz="18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altLang="zh-TW" sz="1800" dirty="0">
                <a:solidFill>
                  <a:schemeClr val="bg1">
                    <a:lumMod val="50000"/>
                  </a:schemeClr>
                </a:solidFill>
              </a:rPr>
              <a:t>RFID</a:t>
            </a:r>
            <a:r>
              <a:rPr lang="zh-TW" altLang="en-US" sz="1800" dirty="0">
                <a:solidFill>
                  <a:schemeClr val="bg1">
                    <a:lumMod val="50000"/>
                  </a:schemeClr>
                </a:solidFill>
              </a:rPr>
              <a:t>感測器</a:t>
            </a:r>
            <a:br>
              <a:rPr lang="en-US" altLang="zh-TW" sz="1800" dirty="0">
                <a:solidFill>
                  <a:schemeClr val="bg1">
                    <a:lumMod val="85000"/>
                  </a:schemeClr>
                </a:solidFill>
              </a:rPr>
            </a:br>
            <a:endParaRPr lang="zh-TW" altLang="en-US" sz="18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BECFEA0C-DC4D-CAE8-4423-02800E272BE0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962887" y="649976"/>
            <a:ext cx="1136721" cy="412200"/>
          </a:xfrm>
        </p:spPr>
        <p:txBody>
          <a:bodyPr/>
          <a:lstStyle/>
          <a:p>
            <a:r>
              <a:rPr lang="zh-TW" altLang="en-US" sz="3200" dirty="0">
                <a:solidFill>
                  <a:schemeClr val="bg1"/>
                </a:solidFill>
              </a:rPr>
              <a:t>硬體</a:t>
            </a:r>
          </a:p>
        </p:txBody>
      </p:sp>
      <p:sp>
        <p:nvSpPr>
          <p:cNvPr id="5" name="標題 4">
            <a:extLst>
              <a:ext uri="{FF2B5EF4-FFF2-40B4-BE49-F238E27FC236}">
                <a16:creationId xmlns:a16="http://schemas.microsoft.com/office/drawing/2014/main" id="{8092C6B8-82E1-A4A6-8A29-E45D22193FA1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6171973" y="1676351"/>
            <a:ext cx="1761513" cy="722392"/>
          </a:xfrm>
        </p:spPr>
        <p:txBody>
          <a:bodyPr/>
          <a:lstStyle/>
          <a:p>
            <a:pPr algn="ctr"/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Android Studio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標題 5">
            <a:extLst>
              <a:ext uri="{FF2B5EF4-FFF2-40B4-BE49-F238E27FC236}">
                <a16:creationId xmlns:a16="http://schemas.microsoft.com/office/drawing/2014/main" id="{5B66CD3B-E95C-E5C1-C09A-EE09507A0D3B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6591029" y="1085034"/>
            <a:ext cx="923400" cy="412200"/>
          </a:xfrm>
        </p:spPr>
        <p:txBody>
          <a:bodyPr/>
          <a:lstStyle/>
          <a:p>
            <a:r>
              <a:rPr lang="en-US" altLang="zh-TW" sz="4000" dirty="0">
                <a:solidFill>
                  <a:schemeClr val="bg1"/>
                </a:solidFill>
              </a:rPr>
              <a:t>APP</a:t>
            </a:r>
            <a:endParaRPr lang="zh-TW" altLang="en-US" sz="4000" dirty="0">
              <a:solidFill>
                <a:schemeClr val="bg1"/>
              </a:solidFill>
            </a:endParaRPr>
          </a:p>
        </p:txBody>
      </p:sp>
      <p:sp>
        <p:nvSpPr>
          <p:cNvPr id="8" name="標題 7">
            <a:extLst>
              <a:ext uri="{FF2B5EF4-FFF2-40B4-BE49-F238E27FC236}">
                <a16:creationId xmlns:a16="http://schemas.microsoft.com/office/drawing/2014/main" id="{079FD071-E189-E606-3A55-45605FF0D244}"/>
              </a:ext>
            </a:extLst>
          </p:cNvPr>
          <p:cNvSpPr>
            <a:spLocks noGrp="1"/>
          </p:cNvSpPr>
          <p:nvPr>
            <p:ph type="title" idx="6"/>
          </p:nvPr>
        </p:nvSpPr>
        <p:spPr>
          <a:xfrm>
            <a:off x="1138417" y="3632521"/>
            <a:ext cx="2336400" cy="722400"/>
          </a:xfrm>
        </p:spPr>
        <p:txBody>
          <a:bodyPr/>
          <a:lstStyle/>
          <a:p>
            <a:pPr algn="ctr"/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FIREBASE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標題 8">
            <a:extLst>
              <a:ext uri="{FF2B5EF4-FFF2-40B4-BE49-F238E27FC236}">
                <a16:creationId xmlns:a16="http://schemas.microsoft.com/office/drawing/2014/main" id="{21C07465-D0DC-5A64-5802-03A09DDC8D99}"/>
              </a:ext>
            </a:extLst>
          </p:cNvPr>
          <p:cNvSpPr>
            <a:spLocks noGrp="1"/>
          </p:cNvSpPr>
          <p:nvPr>
            <p:ph type="title" idx="7"/>
          </p:nvPr>
        </p:nvSpPr>
        <p:spPr>
          <a:xfrm>
            <a:off x="1138417" y="3053803"/>
            <a:ext cx="1799973" cy="412200"/>
          </a:xfrm>
        </p:spPr>
        <p:txBody>
          <a:bodyPr/>
          <a:lstStyle/>
          <a:p>
            <a:r>
              <a:rPr lang="zh-TW" altLang="en-US" sz="4000" dirty="0">
                <a:solidFill>
                  <a:schemeClr val="bg1"/>
                </a:solidFill>
              </a:rPr>
              <a:t>資料庫</a:t>
            </a:r>
          </a:p>
        </p:txBody>
      </p:sp>
      <p:sp>
        <p:nvSpPr>
          <p:cNvPr id="11" name="標題 10">
            <a:extLst>
              <a:ext uri="{FF2B5EF4-FFF2-40B4-BE49-F238E27FC236}">
                <a16:creationId xmlns:a16="http://schemas.microsoft.com/office/drawing/2014/main" id="{93BC5DB8-9BFB-0CF1-B5AB-F71D4D109899}"/>
              </a:ext>
            </a:extLst>
          </p:cNvPr>
          <p:cNvSpPr>
            <a:spLocks noGrp="1"/>
          </p:cNvSpPr>
          <p:nvPr>
            <p:ph type="title" idx="9"/>
          </p:nvPr>
        </p:nvSpPr>
        <p:spPr>
          <a:xfrm>
            <a:off x="5309961" y="3634031"/>
            <a:ext cx="2336400" cy="722400"/>
          </a:xfrm>
        </p:spPr>
        <p:txBody>
          <a:bodyPr/>
          <a:lstStyle/>
          <a:p>
            <a:pPr algn="ctr"/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PYTHON</a:t>
            </a:r>
            <a:r>
              <a:rPr lang="zh-TW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3.7</a:t>
            </a:r>
            <a:br>
              <a:rPr lang="en-US" altLang="zh-TW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TENSORFLOW230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標題 11">
            <a:extLst>
              <a:ext uri="{FF2B5EF4-FFF2-40B4-BE49-F238E27FC236}">
                <a16:creationId xmlns:a16="http://schemas.microsoft.com/office/drawing/2014/main" id="{E8452D33-C7E6-F518-B7D2-102DD81BD752}"/>
              </a:ext>
            </a:extLst>
          </p:cNvPr>
          <p:cNvSpPr>
            <a:spLocks noGrp="1"/>
          </p:cNvSpPr>
          <p:nvPr>
            <p:ph type="title" idx="13"/>
          </p:nvPr>
        </p:nvSpPr>
        <p:spPr>
          <a:xfrm>
            <a:off x="4490992" y="2949830"/>
            <a:ext cx="4243524" cy="411600"/>
          </a:xfrm>
        </p:spPr>
        <p:txBody>
          <a:bodyPr/>
          <a:lstStyle/>
          <a:p>
            <a:r>
              <a:rPr lang="zh-TW" altLang="en-US" sz="4000" dirty="0">
                <a:solidFill>
                  <a:schemeClr val="bg1"/>
                </a:solidFill>
              </a:rPr>
              <a:t>電腦端開發環境</a:t>
            </a:r>
          </a:p>
        </p:txBody>
      </p:sp>
      <p:sp>
        <p:nvSpPr>
          <p:cNvPr id="23" name="標題 19">
            <a:extLst>
              <a:ext uri="{FF2B5EF4-FFF2-40B4-BE49-F238E27FC236}">
                <a16:creationId xmlns:a16="http://schemas.microsoft.com/office/drawing/2014/main" id="{F84E5D81-D094-DF6E-2D92-F6FE4F54A74C}"/>
              </a:ext>
            </a:extLst>
          </p:cNvPr>
          <p:cNvSpPr txBox="1">
            <a:spLocks/>
          </p:cNvSpPr>
          <p:nvPr/>
        </p:nvSpPr>
        <p:spPr>
          <a:xfrm>
            <a:off x="0" y="521260"/>
            <a:ext cx="914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ebas Neue"/>
              <a:buNone/>
              <a:defRPr sz="3900" b="0" i="0" u="none" strike="noStrike" cap="none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altLang="zh-TW" dirty="0">
                <a:solidFill>
                  <a:schemeClr val="bg1"/>
                </a:solidFill>
              </a:rPr>
              <a:t>method used</a:t>
            </a:r>
            <a:br>
              <a:rPr lang="zh-TW" altLang="en-US" dirty="0">
                <a:solidFill>
                  <a:schemeClr val="bg1"/>
                </a:solidFill>
              </a:rPr>
            </a:b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427B5CA-2F36-2D6F-5D3F-2ED70017C45C}"/>
              </a:ext>
            </a:extLst>
          </p:cNvPr>
          <p:cNvSpPr txBox="1"/>
          <p:nvPr/>
        </p:nvSpPr>
        <p:spPr>
          <a:xfrm>
            <a:off x="0" y="4794721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bg1"/>
                </a:solidFill>
              </a:rPr>
              <a:t>p.4</a:t>
            </a:r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E6A50CB0-90E1-CA9C-99B4-6CC0038F60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25" t="8947" r="66178" b="24921"/>
          <a:stretch/>
        </p:blipFill>
        <p:spPr>
          <a:xfrm>
            <a:off x="4662777" y="3564431"/>
            <a:ext cx="854257" cy="837057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C0AFAFE5-88E8-9B58-F909-CD7236968D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335" r="15518" b="25813"/>
          <a:stretch/>
        </p:blipFill>
        <p:spPr>
          <a:xfrm>
            <a:off x="932876" y="3557799"/>
            <a:ext cx="834205" cy="871844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93FE7C80-355E-76C7-BC38-C1792CC8B7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851" r="7953" b="9100"/>
          <a:stretch/>
        </p:blipFill>
        <p:spPr>
          <a:xfrm>
            <a:off x="5115477" y="1453190"/>
            <a:ext cx="896153" cy="859518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5C65566E-A932-A561-360F-FF4F8CF82A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277" y="1157974"/>
            <a:ext cx="736237" cy="552177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AEA70F40-ADD3-653F-74A0-E5803EE01D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5277" y="1963763"/>
            <a:ext cx="731996" cy="632444"/>
          </a:xfrm>
          <a:prstGeom prst="rect">
            <a:avLst/>
          </a:prstGeom>
        </p:spPr>
      </p:pic>
      <p:pic>
        <p:nvPicPr>
          <p:cNvPr id="25" name="圖片 24">
            <a:extLst>
              <a:ext uri="{FF2B5EF4-FFF2-40B4-BE49-F238E27FC236}">
                <a16:creationId xmlns:a16="http://schemas.microsoft.com/office/drawing/2014/main" id="{472F4C93-4401-FC9F-ECAB-13549CBD516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1904" b="12661"/>
          <a:stretch/>
        </p:blipFill>
        <p:spPr>
          <a:xfrm>
            <a:off x="2537007" y="1186471"/>
            <a:ext cx="731996" cy="552178"/>
          </a:xfrm>
          <a:prstGeom prst="rect">
            <a:avLst/>
          </a:prstGeom>
        </p:spPr>
      </p:pic>
      <p:pic>
        <p:nvPicPr>
          <p:cNvPr id="27" name="圖片 26">
            <a:extLst>
              <a:ext uri="{FF2B5EF4-FFF2-40B4-BE49-F238E27FC236}">
                <a16:creationId xmlns:a16="http://schemas.microsoft.com/office/drawing/2014/main" id="{720FC6B7-E5F8-3C7D-00E8-F9C8259B654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7475" r="9147" b="18509"/>
          <a:stretch/>
        </p:blipFill>
        <p:spPr>
          <a:xfrm>
            <a:off x="2531643" y="1945602"/>
            <a:ext cx="725397" cy="681498"/>
          </a:xfrm>
          <a:prstGeom prst="rect">
            <a:avLst/>
          </a:prstGeom>
        </p:spPr>
      </p:pic>
      <p:sp>
        <p:nvSpPr>
          <p:cNvPr id="28" name="標題 1">
            <a:extLst>
              <a:ext uri="{FF2B5EF4-FFF2-40B4-BE49-F238E27FC236}">
                <a16:creationId xmlns:a16="http://schemas.microsoft.com/office/drawing/2014/main" id="{5AF6FECE-B4CB-9164-2FF3-0A1896C8D7AE}"/>
              </a:ext>
            </a:extLst>
          </p:cNvPr>
          <p:cNvSpPr txBox="1">
            <a:spLocks/>
          </p:cNvSpPr>
          <p:nvPr/>
        </p:nvSpPr>
        <p:spPr>
          <a:xfrm>
            <a:off x="3331962" y="1529223"/>
            <a:ext cx="1623172" cy="7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bas Neue"/>
              <a:buNone/>
              <a:defRPr sz="2500" b="0" i="0" u="none" strike="noStrike" cap="none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br>
              <a:rPr lang="en-US" altLang="zh-TW" sz="18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zh-TW" altLang="en-US" sz="1800" dirty="0">
                <a:solidFill>
                  <a:schemeClr val="bg1">
                    <a:lumMod val="50000"/>
                  </a:schemeClr>
                </a:solidFill>
              </a:rPr>
              <a:t>超音波感測器</a:t>
            </a:r>
            <a:endParaRPr lang="en-US" altLang="zh-TW" sz="1800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altLang="zh-TW" sz="1800" dirty="0">
              <a:solidFill>
                <a:schemeClr val="bg1">
                  <a:lumMod val="50000"/>
                </a:schemeClr>
              </a:solidFill>
            </a:endParaRPr>
          </a:p>
          <a:p>
            <a:br>
              <a:rPr lang="zh-TW" altLang="en-US" sz="18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altLang="zh-TW" sz="1800" dirty="0">
                <a:solidFill>
                  <a:schemeClr val="bg1">
                    <a:lumMod val="50000"/>
                  </a:schemeClr>
                </a:solidFill>
              </a:rPr>
              <a:t>LED</a:t>
            </a:r>
            <a:br>
              <a:rPr lang="en-US" altLang="zh-TW" sz="1800" dirty="0">
                <a:solidFill>
                  <a:schemeClr val="bg1">
                    <a:lumMod val="85000"/>
                  </a:schemeClr>
                </a:solidFill>
              </a:rPr>
            </a:br>
            <a:endParaRPr lang="zh-TW" altLang="en-US" sz="18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30" name="圖片 29">
            <a:extLst>
              <a:ext uri="{FF2B5EF4-FFF2-40B4-BE49-F238E27FC236}">
                <a16:creationId xmlns:a16="http://schemas.microsoft.com/office/drawing/2014/main" id="{154E879E-3B16-322E-72AB-8F82C7D67B8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5984" t="-4" r="14638" b="25016"/>
          <a:stretch/>
        </p:blipFill>
        <p:spPr>
          <a:xfrm>
            <a:off x="7441418" y="3579260"/>
            <a:ext cx="769706" cy="831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655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A4458E-3AD4-E784-2731-2D52B0FA7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7400" y="2320517"/>
            <a:ext cx="2336400" cy="722400"/>
          </a:xfrm>
        </p:spPr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</a:rPr>
              <a:t>RFID</a:t>
            </a:r>
            <a:r>
              <a:rPr lang="zh-TW" altLang="en-US" dirty="0">
                <a:solidFill>
                  <a:schemeClr val="bg1"/>
                </a:solidFill>
              </a:rPr>
              <a:t>感應</a:t>
            </a:r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B14F906A-C7FE-0827-B425-9AEB6C18F405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067400" y="1519509"/>
            <a:ext cx="2086021" cy="412200"/>
          </a:xfrm>
        </p:spPr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識別證</a:t>
            </a:r>
          </a:p>
        </p:txBody>
      </p:sp>
      <p:sp>
        <p:nvSpPr>
          <p:cNvPr id="4" name="副標題 3">
            <a:extLst>
              <a:ext uri="{FF2B5EF4-FFF2-40B4-BE49-F238E27FC236}">
                <a16:creationId xmlns:a16="http://schemas.microsoft.com/office/drawing/2014/main" id="{0206CF42-F363-2272-4779-90DDA88DCB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1863" y="2969392"/>
            <a:ext cx="2336400" cy="484800"/>
          </a:xfrm>
        </p:spPr>
        <p:txBody>
          <a:bodyPr/>
          <a:lstStyle/>
          <a:p>
            <a:r>
              <a:rPr lang="en-US" altLang="zh-TW" sz="1200" dirty="0">
                <a:solidFill>
                  <a:schemeClr val="bg1">
                    <a:lumMod val="75000"/>
                  </a:schemeClr>
                </a:solidFill>
              </a:rPr>
              <a:t>Arduino</a:t>
            </a:r>
            <a:r>
              <a:rPr lang="zh-TW" altLang="en-US" sz="12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TW" sz="1200" dirty="0">
                <a:solidFill>
                  <a:schemeClr val="bg1">
                    <a:lumMod val="75000"/>
                  </a:schemeClr>
                </a:solidFill>
              </a:rPr>
              <a:t>IDE</a:t>
            </a:r>
          </a:p>
          <a:p>
            <a:r>
              <a:rPr lang="zh-TW" altLang="en-US" sz="1200" dirty="0">
                <a:solidFill>
                  <a:schemeClr val="bg1">
                    <a:lumMod val="75000"/>
                  </a:schemeClr>
                </a:solidFill>
              </a:rPr>
              <a:t>物聯網與</a:t>
            </a:r>
            <a:r>
              <a:rPr lang="en-US" altLang="zh-TW" sz="1200" dirty="0">
                <a:solidFill>
                  <a:schemeClr val="bg1">
                    <a:lumMod val="75000"/>
                  </a:schemeClr>
                </a:solidFill>
              </a:rPr>
              <a:t>BLYNK</a:t>
            </a:r>
            <a:r>
              <a:rPr lang="zh-TW" altLang="en-US" sz="1200" dirty="0">
                <a:solidFill>
                  <a:schemeClr val="bg1">
                    <a:lumMod val="75000"/>
                  </a:schemeClr>
                </a:solidFill>
              </a:rPr>
              <a:t>串接</a:t>
            </a:r>
          </a:p>
        </p:txBody>
      </p:sp>
      <p:sp>
        <p:nvSpPr>
          <p:cNvPr id="5" name="標題 4">
            <a:extLst>
              <a:ext uri="{FF2B5EF4-FFF2-40B4-BE49-F238E27FC236}">
                <a16:creationId xmlns:a16="http://schemas.microsoft.com/office/drawing/2014/main" id="{0B8FCCD5-DD56-DC8A-AA91-3705E102F1E2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3318431" y="2320525"/>
            <a:ext cx="2336400" cy="724800"/>
          </a:xfrm>
        </p:spPr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</a:rPr>
              <a:t>HTTP</a:t>
            </a:r>
            <a:r>
              <a:rPr lang="zh-TW" altLang="en-US" dirty="0">
                <a:solidFill>
                  <a:schemeClr val="bg1"/>
                </a:solidFill>
              </a:rPr>
              <a:t>通訊</a:t>
            </a:r>
            <a:r>
              <a:rPr lang="en-US" altLang="zh-TW" dirty="0">
                <a:solidFill>
                  <a:schemeClr val="bg1"/>
                </a:solidFill>
              </a:rPr>
              <a:t>BLYNK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6" name="標題 5">
            <a:extLst>
              <a:ext uri="{FF2B5EF4-FFF2-40B4-BE49-F238E27FC236}">
                <a16:creationId xmlns:a16="http://schemas.microsoft.com/office/drawing/2014/main" id="{B4F0540F-D774-5CFB-3810-4EBE4F52A43A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3939665" y="1519509"/>
            <a:ext cx="923400" cy="412200"/>
          </a:xfrm>
        </p:spPr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</a:rPr>
              <a:t>APP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7" name="副標題 6">
            <a:extLst>
              <a:ext uri="{FF2B5EF4-FFF2-40B4-BE49-F238E27FC236}">
                <a16:creationId xmlns:a16="http://schemas.microsoft.com/office/drawing/2014/main" id="{ACB4BAEC-0628-6DC5-A5C9-2575E86A7831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3172894" y="2987547"/>
            <a:ext cx="2336400" cy="484800"/>
          </a:xfrm>
        </p:spPr>
        <p:txBody>
          <a:bodyPr/>
          <a:lstStyle/>
          <a:p>
            <a:r>
              <a:rPr lang="en-US" altLang="zh-TW" sz="1200" dirty="0">
                <a:solidFill>
                  <a:schemeClr val="bg1">
                    <a:lumMod val="75000"/>
                  </a:schemeClr>
                </a:solidFill>
              </a:rPr>
              <a:t>BLYNK</a:t>
            </a:r>
            <a:r>
              <a:rPr lang="zh-TW" altLang="en-US" sz="1200" dirty="0">
                <a:solidFill>
                  <a:schemeClr val="bg1">
                    <a:lumMod val="75000"/>
                  </a:schemeClr>
                </a:solidFill>
              </a:rPr>
              <a:t>串接</a:t>
            </a:r>
          </a:p>
          <a:p>
            <a:endParaRPr lang="zh-TW" altLang="en-US" dirty="0"/>
          </a:p>
        </p:txBody>
      </p:sp>
      <p:sp>
        <p:nvSpPr>
          <p:cNvPr id="8" name="標題 7">
            <a:extLst>
              <a:ext uri="{FF2B5EF4-FFF2-40B4-BE49-F238E27FC236}">
                <a16:creationId xmlns:a16="http://schemas.microsoft.com/office/drawing/2014/main" id="{DF084636-BEDE-E7B7-7CD5-63AE6DB8FA03}"/>
              </a:ext>
            </a:extLst>
          </p:cNvPr>
          <p:cNvSpPr>
            <a:spLocks noGrp="1"/>
          </p:cNvSpPr>
          <p:nvPr>
            <p:ph type="title" idx="6"/>
          </p:nvPr>
        </p:nvSpPr>
        <p:spPr>
          <a:xfrm>
            <a:off x="5800368" y="2310301"/>
            <a:ext cx="2731489" cy="722400"/>
          </a:xfrm>
        </p:spPr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人臉、聲紋辨識</a:t>
            </a:r>
          </a:p>
        </p:txBody>
      </p:sp>
      <p:sp>
        <p:nvSpPr>
          <p:cNvPr id="9" name="標題 8">
            <a:extLst>
              <a:ext uri="{FF2B5EF4-FFF2-40B4-BE49-F238E27FC236}">
                <a16:creationId xmlns:a16="http://schemas.microsoft.com/office/drawing/2014/main" id="{F195AF84-00A7-15B0-25CC-F4CE8447B702}"/>
              </a:ext>
            </a:extLst>
          </p:cNvPr>
          <p:cNvSpPr>
            <a:spLocks noGrp="1"/>
          </p:cNvSpPr>
          <p:nvPr>
            <p:ph type="title" idx="7"/>
          </p:nvPr>
        </p:nvSpPr>
        <p:spPr>
          <a:xfrm>
            <a:off x="5908190" y="1543502"/>
            <a:ext cx="2292477" cy="412200"/>
          </a:xfrm>
        </p:spPr>
        <p:txBody>
          <a:bodyPr/>
          <a:lstStyle/>
          <a:p>
            <a:r>
              <a:rPr lang="zh-TW" altLang="en-US" dirty="0">
                <a:solidFill>
                  <a:schemeClr val="bg1"/>
                </a:solidFill>
              </a:rPr>
              <a:t>生物認證</a:t>
            </a:r>
          </a:p>
        </p:txBody>
      </p:sp>
      <p:sp>
        <p:nvSpPr>
          <p:cNvPr id="10" name="副標題 9">
            <a:extLst>
              <a:ext uri="{FF2B5EF4-FFF2-40B4-BE49-F238E27FC236}">
                <a16:creationId xmlns:a16="http://schemas.microsoft.com/office/drawing/2014/main" id="{C49DC5C8-7787-A4E4-44F4-AECBAB5D8AD5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5654831" y="2893680"/>
            <a:ext cx="3052140" cy="2687679"/>
          </a:xfrm>
        </p:spPr>
        <p:txBody>
          <a:bodyPr/>
          <a:lstStyle/>
          <a:p>
            <a:r>
              <a:rPr lang="zh-TW" altLang="en-US" sz="1200" dirty="0">
                <a:solidFill>
                  <a:schemeClr val="bg1">
                    <a:lumMod val="75000"/>
                  </a:schemeClr>
                </a:solidFill>
              </a:rPr>
              <a:t>局部二值模式</a:t>
            </a:r>
            <a:r>
              <a:rPr lang="en-US" altLang="zh-TW" sz="1200" dirty="0">
                <a:solidFill>
                  <a:schemeClr val="bg1">
                    <a:lumMod val="75000"/>
                  </a:schemeClr>
                </a:solidFill>
              </a:rPr>
              <a:t>(LBPH)</a:t>
            </a:r>
          </a:p>
          <a:p>
            <a:r>
              <a:rPr lang="en-US" altLang="zh-TW" sz="1200" dirty="0">
                <a:solidFill>
                  <a:schemeClr val="bg1">
                    <a:lumMod val="75000"/>
                  </a:schemeClr>
                </a:solidFill>
              </a:rPr>
              <a:t>Local Binary Patterns Histograms</a:t>
            </a:r>
          </a:p>
          <a:p>
            <a:r>
              <a:rPr lang="en-US" altLang="zh-TW" sz="1200" dirty="0">
                <a:solidFill>
                  <a:schemeClr val="bg1">
                    <a:lumMod val="75000"/>
                  </a:schemeClr>
                </a:solidFill>
              </a:rPr>
              <a:t>K-</a:t>
            </a:r>
            <a:r>
              <a:rPr lang="zh-TW" altLang="en-US" sz="1200" dirty="0">
                <a:solidFill>
                  <a:schemeClr val="bg1">
                    <a:lumMod val="75000"/>
                  </a:schemeClr>
                </a:solidFill>
              </a:rPr>
              <a:t>近鄰演算法</a:t>
            </a:r>
            <a:r>
              <a:rPr lang="en-US" altLang="zh-TW" sz="1200" dirty="0">
                <a:solidFill>
                  <a:schemeClr val="bg1">
                    <a:lumMod val="75000"/>
                  </a:schemeClr>
                </a:solidFill>
              </a:rPr>
              <a:t>(KNN) </a:t>
            </a:r>
          </a:p>
          <a:p>
            <a:r>
              <a:rPr lang="en-US" altLang="zh-TW" sz="1200" dirty="0">
                <a:solidFill>
                  <a:schemeClr val="bg1">
                    <a:lumMod val="75000"/>
                  </a:schemeClr>
                </a:solidFill>
              </a:rPr>
              <a:t>K-Nearest Neighbor</a:t>
            </a:r>
          </a:p>
          <a:p>
            <a:r>
              <a:rPr lang="zh-TW" altLang="en-US" sz="1200" dirty="0">
                <a:solidFill>
                  <a:schemeClr val="bg1">
                    <a:lumMod val="75000"/>
                  </a:schemeClr>
                </a:solidFill>
              </a:rPr>
              <a:t>支援向量機</a:t>
            </a:r>
            <a:r>
              <a:rPr lang="en-US" altLang="zh-TW" sz="1200" dirty="0">
                <a:solidFill>
                  <a:schemeClr val="bg1">
                    <a:lumMod val="75000"/>
                  </a:schemeClr>
                </a:solidFill>
              </a:rPr>
              <a:t>(SVM) </a:t>
            </a:r>
          </a:p>
          <a:p>
            <a:r>
              <a:rPr lang="en-US" altLang="zh-TW" sz="1200" dirty="0">
                <a:solidFill>
                  <a:schemeClr val="bg1">
                    <a:lumMod val="75000"/>
                  </a:schemeClr>
                </a:solidFill>
              </a:rPr>
              <a:t>Support Vector Machine</a:t>
            </a:r>
          </a:p>
          <a:p>
            <a:r>
              <a:rPr lang="zh-TW" altLang="en-US" sz="1200" dirty="0">
                <a:solidFill>
                  <a:schemeClr val="bg1">
                    <a:lumMod val="75000"/>
                  </a:schemeClr>
                </a:solidFill>
              </a:rPr>
              <a:t>梅爾倒頻譜係數</a:t>
            </a:r>
            <a:r>
              <a:rPr lang="en-US" altLang="zh-TW" sz="1200" dirty="0">
                <a:solidFill>
                  <a:schemeClr val="bg1">
                    <a:lumMod val="75000"/>
                  </a:schemeClr>
                </a:solidFill>
              </a:rPr>
              <a:t>(MFCC) </a:t>
            </a:r>
          </a:p>
          <a:p>
            <a:r>
              <a:rPr lang="en-US" altLang="zh-TW" sz="1200" dirty="0">
                <a:solidFill>
                  <a:schemeClr val="bg1">
                    <a:lumMod val="75000"/>
                  </a:schemeClr>
                </a:solidFill>
              </a:rPr>
              <a:t>Mel Frequency Cepstral Coefficients</a:t>
            </a:r>
          </a:p>
          <a:p>
            <a:r>
              <a:rPr lang="zh-TW" altLang="en-US" sz="1200" dirty="0">
                <a:solidFill>
                  <a:schemeClr val="bg1">
                    <a:lumMod val="75000"/>
                  </a:schemeClr>
                </a:solidFill>
              </a:rPr>
              <a:t>高斯混合模型</a:t>
            </a:r>
            <a:r>
              <a:rPr lang="en-US" altLang="zh-TW" sz="1200" dirty="0">
                <a:solidFill>
                  <a:schemeClr val="bg1">
                    <a:lumMod val="75000"/>
                  </a:schemeClr>
                </a:solidFill>
              </a:rPr>
              <a:t>(GMM) </a:t>
            </a:r>
          </a:p>
          <a:p>
            <a:r>
              <a:rPr lang="en-US" altLang="zh-TW" sz="1200" dirty="0">
                <a:solidFill>
                  <a:schemeClr val="bg1">
                    <a:lumMod val="75000"/>
                  </a:schemeClr>
                </a:solidFill>
              </a:rPr>
              <a:t>Gaussian Mixture Model)</a:t>
            </a:r>
          </a:p>
          <a:p>
            <a:endParaRPr lang="en-US" altLang="zh-TW" sz="1200" dirty="0">
              <a:solidFill>
                <a:schemeClr val="bg1"/>
              </a:solidFill>
            </a:endParaRPr>
          </a:p>
          <a:p>
            <a:endParaRPr lang="zh-TW" altLang="en-US" dirty="0"/>
          </a:p>
        </p:txBody>
      </p:sp>
      <p:sp>
        <p:nvSpPr>
          <p:cNvPr id="20" name="標題 19">
            <a:extLst>
              <a:ext uri="{FF2B5EF4-FFF2-40B4-BE49-F238E27FC236}">
                <a16:creationId xmlns:a16="http://schemas.microsoft.com/office/drawing/2014/main" id="{D7CB3178-5AA2-03A1-A2A0-1CC4386F0620}"/>
              </a:ext>
            </a:extLst>
          </p:cNvPr>
          <p:cNvSpPr>
            <a:spLocks noGrp="1"/>
          </p:cNvSpPr>
          <p:nvPr>
            <p:ph type="title" idx="21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bg1"/>
                </a:solidFill>
              </a:rPr>
              <a:t>method used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2F34A899-CE21-ADB3-44B0-8D187D980E55}"/>
              </a:ext>
            </a:extLst>
          </p:cNvPr>
          <p:cNvSpPr txBox="1"/>
          <p:nvPr/>
        </p:nvSpPr>
        <p:spPr>
          <a:xfrm>
            <a:off x="0" y="4794721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bg1"/>
                </a:solidFill>
              </a:rPr>
              <a:t>p.5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0903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98092B95-F5F2-1156-2B74-161F60F9AB4F}"/>
              </a:ext>
            </a:extLst>
          </p:cNvPr>
          <p:cNvSpPr txBox="1"/>
          <p:nvPr/>
        </p:nvSpPr>
        <p:spPr>
          <a:xfrm>
            <a:off x="0" y="4794721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bg1"/>
                </a:solidFill>
              </a:rPr>
              <a:t>p.8</a:t>
            </a:r>
            <a:endParaRPr lang="zh-TW" altLang="en-US" dirty="0">
              <a:solidFill>
                <a:schemeClr val="bg1"/>
              </a:solidFill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8B8FE957-F425-48A0-8A5E-8FF38EB8FC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214" y="307777"/>
            <a:ext cx="7271571" cy="426911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F854AF95-3B63-457C-9A9E-39E9DBBAF6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4249761"/>
              </p:ext>
            </p:extLst>
          </p:nvPr>
        </p:nvGraphicFramePr>
        <p:xfrm>
          <a:off x="628650" y="1507713"/>
          <a:ext cx="7886699" cy="25058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0203">
                  <a:extLst>
                    <a:ext uri="{9D8B030D-6E8A-4147-A177-3AD203B41FA5}">
                      <a16:colId xmlns:a16="http://schemas.microsoft.com/office/drawing/2014/main" val="3891849277"/>
                    </a:ext>
                  </a:extLst>
                </a:gridCol>
                <a:gridCol w="4034528">
                  <a:extLst>
                    <a:ext uri="{9D8B030D-6E8A-4147-A177-3AD203B41FA5}">
                      <a16:colId xmlns:a16="http://schemas.microsoft.com/office/drawing/2014/main" val="829318494"/>
                    </a:ext>
                  </a:extLst>
                </a:gridCol>
                <a:gridCol w="1640336">
                  <a:extLst>
                    <a:ext uri="{9D8B030D-6E8A-4147-A177-3AD203B41FA5}">
                      <a16:colId xmlns:a16="http://schemas.microsoft.com/office/drawing/2014/main" val="3940420822"/>
                    </a:ext>
                  </a:extLst>
                </a:gridCol>
                <a:gridCol w="1381632">
                  <a:extLst>
                    <a:ext uri="{9D8B030D-6E8A-4147-A177-3AD203B41FA5}">
                      <a16:colId xmlns:a16="http://schemas.microsoft.com/office/drawing/2014/main" val="2341888913"/>
                    </a:ext>
                  </a:extLst>
                </a:gridCol>
              </a:tblGrid>
              <a:tr h="414926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dirty="0"/>
                        <a:t>姓名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dirty="0"/>
                        <a:t>請列舉事實或描述組員的工作內容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dirty="0"/>
                        <a:t>自我評分分數 </a:t>
                      </a:r>
                      <a:r>
                        <a:rPr lang="en-US" altLang="zh-TW" sz="1100" dirty="0"/>
                        <a:t>(0-100</a:t>
                      </a:r>
                      <a:r>
                        <a:rPr lang="zh-TW" altLang="en-US" sz="1100" dirty="0"/>
                        <a:t>分</a:t>
                      </a:r>
                      <a:r>
                        <a:rPr lang="en-US" altLang="zh-TW" sz="1100" dirty="0"/>
                        <a:t>)</a:t>
                      </a:r>
                      <a:endParaRPr lang="zh-TW" alt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dirty="0"/>
                        <a:t>備註 </a:t>
                      </a:r>
                      <a:r>
                        <a:rPr lang="en-US" altLang="zh-TW" sz="1100" dirty="0"/>
                        <a:t>(</a:t>
                      </a:r>
                      <a:r>
                        <a:rPr lang="zh-TW" altLang="en-US" sz="1100" dirty="0"/>
                        <a:t>其他說明事項</a:t>
                      </a:r>
                      <a:r>
                        <a:rPr lang="en-US" altLang="zh-TW" sz="1100" dirty="0"/>
                        <a:t>)</a:t>
                      </a:r>
                      <a:endParaRPr lang="zh-TW" alt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591407449"/>
                  </a:ext>
                </a:extLst>
              </a:tr>
              <a:tr h="919059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石騏維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1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硬體採購與串接、</a:t>
                      </a:r>
                      <a:r>
                        <a:rPr lang="en-US" altLang="zh-TW" sz="11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Arduino</a:t>
                      </a:r>
                      <a:r>
                        <a:rPr lang="zh-TW" altLang="en-US" sz="11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1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IDE</a:t>
                      </a:r>
                      <a:r>
                        <a:rPr lang="zh-TW" altLang="en-US" sz="11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編寫、</a:t>
                      </a:r>
                      <a:r>
                        <a:rPr lang="en-US" altLang="zh-TW" sz="11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BLYNK</a:t>
                      </a:r>
                      <a:r>
                        <a:rPr lang="zh-TW" altLang="en-US" sz="11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設定與程式碼編寫、影像辨識、聲紋辨識、</a:t>
                      </a:r>
                      <a:r>
                        <a:rPr lang="en-US" altLang="zh-TW" sz="11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Python</a:t>
                      </a:r>
                      <a:r>
                        <a:rPr lang="zh-TW" altLang="en-US" sz="11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程式編寫與整合、資料預處理</a:t>
                      </a:r>
                      <a:endParaRPr lang="en-US" altLang="zh-TW" sz="11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  <a:p>
                      <a:pPr algn="ctr"/>
                      <a:endParaRPr lang="zh-TW" altLang="en-US" sz="11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/>
                        <a:t>75</a:t>
                      </a:r>
                      <a:endParaRPr lang="zh-TW" alt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668299778"/>
                  </a:ext>
                </a:extLst>
              </a:tr>
              <a:tr h="585945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陳宏毅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APP</a:t>
                      </a:r>
                      <a:r>
                        <a:rPr lang="zh-TW" altLang="en-US" sz="11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功能開發、</a:t>
                      </a:r>
                      <a:r>
                        <a:rPr lang="en-US" altLang="zh-TW" sz="11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FIREBASE</a:t>
                      </a:r>
                      <a:r>
                        <a:rPr lang="zh-TW" altLang="en-US" sz="11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串接與設置、使用者設定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/>
                        <a:t>75</a:t>
                      </a:r>
                      <a:endParaRPr lang="zh-TW" alt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56140824"/>
                  </a:ext>
                </a:extLst>
              </a:tr>
              <a:tr h="585945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1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莊濬瑋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APP</a:t>
                      </a:r>
                      <a:r>
                        <a:rPr lang="zh-TW" altLang="en-US" sz="11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介面設計、</a:t>
                      </a:r>
                      <a:r>
                        <a:rPr lang="en-US" altLang="zh-TW" sz="11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FIREBASE</a:t>
                      </a:r>
                      <a:r>
                        <a:rPr lang="zh-TW" altLang="en-US" sz="1100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設定與串接、帳號驗證與創建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100" dirty="0"/>
                        <a:t>74</a:t>
                      </a:r>
                      <a:endParaRPr lang="zh-TW" altLang="en-US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endParaRPr lang="zh-TW" altLang="en-US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165871715"/>
                  </a:ext>
                </a:extLst>
              </a:tr>
            </a:tbl>
          </a:graphicData>
        </a:graphic>
      </p:graphicFrame>
      <p:sp>
        <p:nvSpPr>
          <p:cNvPr id="7" name="標題 3">
            <a:extLst>
              <a:ext uri="{FF2B5EF4-FFF2-40B4-BE49-F238E27FC236}">
                <a16:creationId xmlns:a16="http://schemas.microsoft.com/office/drawing/2014/main" id="{0A7DB3B1-A5A1-4B9C-9C39-FDE2D1E4EB16}"/>
              </a:ext>
            </a:extLst>
          </p:cNvPr>
          <p:cNvSpPr txBox="1">
            <a:spLocks/>
          </p:cNvSpPr>
          <p:nvPr/>
        </p:nvSpPr>
        <p:spPr>
          <a:xfrm>
            <a:off x="565827" y="580971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專案實作分工說明及自我評分</a:t>
            </a:r>
          </a:p>
        </p:txBody>
      </p:sp>
      <p:sp>
        <p:nvSpPr>
          <p:cNvPr id="2" name="標題 3">
            <a:extLst>
              <a:ext uri="{FF2B5EF4-FFF2-40B4-BE49-F238E27FC236}">
                <a16:creationId xmlns:a16="http://schemas.microsoft.com/office/drawing/2014/main" id="{1635F1A8-2FFB-92DE-95DB-AADE18210346}"/>
              </a:ext>
            </a:extLst>
          </p:cNvPr>
          <p:cNvSpPr txBox="1">
            <a:spLocks/>
          </p:cNvSpPr>
          <p:nvPr/>
        </p:nvSpPr>
        <p:spPr>
          <a:xfrm>
            <a:off x="-62823" y="3699274"/>
            <a:ext cx="9144001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altLang="zh-TW" sz="1400" dirty="0"/>
              <a:t>(</a:t>
            </a:r>
            <a:r>
              <a:rPr lang="zh-TW" altLang="en-US" sz="1400" dirty="0"/>
              <a:t>表格填寫說明</a:t>
            </a:r>
            <a:r>
              <a:rPr lang="en-US" altLang="zh-TW" sz="1400" dirty="0"/>
              <a:t>:</a:t>
            </a:r>
            <a:r>
              <a:rPr lang="zh-TW" altLang="en-US" sz="1400" dirty="0"/>
              <a:t>根據自己在製作專題等方面的表現、分配的工作內容（填寫越詳實越好），對自己的評分。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8598913C-D58F-DAD6-33AA-9DEF290FD09A}"/>
              </a:ext>
            </a:extLst>
          </p:cNvPr>
          <p:cNvSpPr txBox="1"/>
          <p:nvPr/>
        </p:nvSpPr>
        <p:spPr>
          <a:xfrm>
            <a:off x="54187" y="4681307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>
                <a:solidFill>
                  <a:schemeClr val="bg1"/>
                </a:solidFill>
              </a:rPr>
              <a:t>p.9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916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53"/>
          <p:cNvSpPr/>
          <p:nvPr/>
        </p:nvSpPr>
        <p:spPr>
          <a:xfrm>
            <a:off x="1532631" y="3909809"/>
            <a:ext cx="998400" cy="998400"/>
          </a:xfrm>
          <a:prstGeom prst="ellipse">
            <a:avLst/>
          </a:prstGeom>
          <a:solidFill>
            <a:srgbClr val="000000">
              <a:alpha val="38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53"/>
          <p:cNvSpPr/>
          <p:nvPr/>
        </p:nvSpPr>
        <p:spPr>
          <a:xfrm>
            <a:off x="2080775" y="535000"/>
            <a:ext cx="6261600" cy="459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53"/>
          <p:cNvSpPr/>
          <p:nvPr/>
        </p:nvSpPr>
        <p:spPr>
          <a:xfrm>
            <a:off x="2455456" y="732377"/>
            <a:ext cx="5580000" cy="4311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53"/>
          <p:cNvSpPr txBox="1">
            <a:spLocks noGrp="1"/>
          </p:cNvSpPr>
          <p:nvPr>
            <p:ph type="title"/>
          </p:nvPr>
        </p:nvSpPr>
        <p:spPr>
          <a:xfrm>
            <a:off x="2739125" y="2281203"/>
            <a:ext cx="4944900" cy="8418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DEMO</a:t>
            </a:r>
            <a:endParaRPr dirty="0"/>
          </a:p>
        </p:txBody>
      </p:sp>
      <p:cxnSp>
        <p:nvCxnSpPr>
          <p:cNvPr id="838" name="Google Shape;838;p53"/>
          <p:cNvCxnSpPr/>
          <p:nvPr/>
        </p:nvCxnSpPr>
        <p:spPr>
          <a:xfrm rot="10800000" flipH="1">
            <a:off x="2450865" y="3458016"/>
            <a:ext cx="5494200" cy="165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39" name="Google Shape;839;p53"/>
          <p:cNvGrpSpPr/>
          <p:nvPr/>
        </p:nvGrpSpPr>
        <p:grpSpPr>
          <a:xfrm rot="-5400000">
            <a:off x="7593664" y="1799657"/>
            <a:ext cx="772605" cy="196301"/>
            <a:chOff x="2641350" y="846250"/>
            <a:chExt cx="413600" cy="105075"/>
          </a:xfrm>
        </p:grpSpPr>
        <p:sp>
          <p:nvSpPr>
            <p:cNvPr id="840" name="Google Shape;840;p53"/>
            <p:cNvSpPr/>
            <p:nvPr/>
          </p:nvSpPr>
          <p:spPr>
            <a:xfrm>
              <a:off x="2991475" y="846250"/>
              <a:ext cx="63475" cy="105075"/>
            </a:xfrm>
            <a:custGeom>
              <a:avLst/>
              <a:gdLst/>
              <a:ahLst/>
              <a:cxnLst/>
              <a:rect l="l" t="t" r="r" b="b"/>
              <a:pathLst>
                <a:path w="2539" h="4203" extrusionOk="0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3"/>
            <p:cNvSpPr/>
            <p:nvPr/>
          </p:nvSpPr>
          <p:spPr>
            <a:xfrm>
              <a:off x="28747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3"/>
            <p:cNvSpPr/>
            <p:nvPr/>
          </p:nvSpPr>
          <p:spPr>
            <a:xfrm>
              <a:off x="2758075" y="846250"/>
              <a:ext cx="63450" cy="105075"/>
            </a:xfrm>
            <a:custGeom>
              <a:avLst/>
              <a:gdLst/>
              <a:ahLst/>
              <a:cxnLst/>
              <a:rect l="l" t="t" r="r" b="b"/>
              <a:pathLst>
                <a:path w="2538" h="4203" extrusionOk="0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3"/>
            <p:cNvSpPr/>
            <p:nvPr/>
          </p:nvSpPr>
          <p:spPr>
            <a:xfrm>
              <a:off x="2641350" y="846250"/>
              <a:ext cx="63975" cy="105075"/>
            </a:xfrm>
            <a:custGeom>
              <a:avLst/>
              <a:gdLst/>
              <a:ahLst/>
              <a:cxnLst/>
              <a:rect l="l" t="t" r="r" b="b"/>
              <a:pathLst>
                <a:path w="2559" h="4203" extrusionOk="0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" name="Google Shape;844;p53"/>
          <p:cNvGrpSpPr/>
          <p:nvPr/>
        </p:nvGrpSpPr>
        <p:grpSpPr>
          <a:xfrm rot="5400000">
            <a:off x="-847462" y="1804154"/>
            <a:ext cx="3397850" cy="187275"/>
            <a:chOff x="-3237675" y="-1132050"/>
            <a:chExt cx="3397850" cy="187275"/>
          </a:xfrm>
        </p:grpSpPr>
        <p:sp>
          <p:nvSpPr>
            <p:cNvPr id="845" name="Google Shape;845;p53"/>
            <p:cNvSpPr/>
            <p:nvPr/>
          </p:nvSpPr>
          <p:spPr>
            <a:xfrm>
              <a:off x="-37875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53"/>
            <p:cNvSpPr/>
            <p:nvPr/>
          </p:nvSpPr>
          <p:spPr>
            <a:xfrm>
              <a:off x="29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3"/>
            <p:cNvSpPr/>
            <p:nvPr/>
          </p:nvSpPr>
          <p:spPr>
            <a:xfrm>
              <a:off x="-787250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53"/>
            <p:cNvSpPr/>
            <p:nvPr/>
          </p:nvSpPr>
          <p:spPr>
            <a:xfrm>
              <a:off x="-1195725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53"/>
            <p:cNvSpPr/>
            <p:nvPr/>
          </p:nvSpPr>
          <p:spPr>
            <a:xfrm>
              <a:off x="-16042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3"/>
            <p:cNvSpPr/>
            <p:nvPr/>
          </p:nvSpPr>
          <p:spPr>
            <a:xfrm>
              <a:off x="-2012725" y="-1132050"/>
              <a:ext cx="130450" cy="187275"/>
            </a:xfrm>
            <a:custGeom>
              <a:avLst/>
              <a:gdLst/>
              <a:ahLst/>
              <a:cxnLst/>
              <a:rect l="l" t="t" r="r" b="b"/>
              <a:pathLst>
                <a:path w="5218" h="7491" extrusionOk="0">
                  <a:moveTo>
                    <a:pt x="4060" y="0"/>
                  </a:moveTo>
                  <a:lnTo>
                    <a:pt x="1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3"/>
            <p:cNvSpPr/>
            <p:nvPr/>
          </p:nvSpPr>
          <p:spPr>
            <a:xfrm>
              <a:off x="-2421200" y="-1132050"/>
              <a:ext cx="130425" cy="187275"/>
            </a:xfrm>
            <a:custGeom>
              <a:avLst/>
              <a:gdLst/>
              <a:ahLst/>
              <a:cxnLst/>
              <a:rect l="l" t="t" r="r" b="b"/>
              <a:pathLst>
                <a:path w="5217" h="7491" extrusionOk="0">
                  <a:moveTo>
                    <a:pt x="4060" y="0"/>
                  </a:moveTo>
                  <a:lnTo>
                    <a:pt x="0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53"/>
            <p:cNvSpPr/>
            <p:nvPr/>
          </p:nvSpPr>
          <p:spPr>
            <a:xfrm>
              <a:off x="-28291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39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6" y="690"/>
                  </a:lnTo>
                  <a:lnTo>
                    <a:pt x="40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3"/>
            <p:cNvSpPr/>
            <p:nvPr/>
          </p:nvSpPr>
          <p:spPr>
            <a:xfrm>
              <a:off x="-3237675" y="-1132050"/>
              <a:ext cx="129925" cy="187275"/>
            </a:xfrm>
            <a:custGeom>
              <a:avLst/>
              <a:gdLst/>
              <a:ahLst/>
              <a:cxnLst/>
              <a:rect l="l" t="t" r="r" b="b"/>
              <a:pathLst>
                <a:path w="5197" h="7491" extrusionOk="0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54" name="Google Shape;854;p53"/>
          <p:cNvCxnSpPr/>
          <p:nvPr/>
        </p:nvCxnSpPr>
        <p:spPr>
          <a:xfrm rot="10800000">
            <a:off x="524900" y="-25"/>
            <a:ext cx="0" cy="3633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文字方塊 3">
            <a:extLst>
              <a:ext uri="{FF2B5EF4-FFF2-40B4-BE49-F238E27FC236}">
                <a16:creationId xmlns:a16="http://schemas.microsoft.com/office/drawing/2014/main" id="{3D82DDDE-CFCB-3651-B3CB-67B412BB4BF6}"/>
              </a:ext>
            </a:extLst>
          </p:cNvPr>
          <p:cNvSpPr txBox="1"/>
          <p:nvPr/>
        </p:nvSpPr>
        <p:spPr>
          <a:xfrm>
            <a:off x="54187" y="4681307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p.10</a:t>
            </a:r>
            <a:endParaRPr lang="zh-TW" altLang="en-US" dirty="0"/>
          </a:p>
        </p:txBody>
      </p:sp>
      <p:sp>
        <p:nvSpPr>
          <p:cNvPr id="5" name="Google Shape;1203;p63">
            <a:extLst>
              <a:ext uri="{FF2B5EF4-FFF2-40B4-BE49-F238E27FC236}">
                <a16:creationId xmlns:a16="http://schemas.microsoft.com/office/drawing/2014/main" id="{538262D6-3B5A-A7E1-D4BD-5DEF7B950C0D}"/>
              </a:ext>
            </a:extLst>
          </p:cNvPr>
          <p:cNvSpPr/>
          <p:nvPr/>
        </p:nvSpPr>
        <p:spPr>
          <a:xfrm>
            <a:off x="6021286" y="1821410"/>
            <a:ext cx="162400" cy="162400"/>
          </a:xfrm>
          <a:custGeom>
            <a:avLst/>
            <a:gdLst/>
            <a:ahLst/>
            <a:cxnLst/>
            <a:rect l="l" t="t" r="r" b="b"/>
            <a:pathLst>
              <a:path w="6496" h="6496" extrusionOk="0">
                <a:moveTo>
                  <a:pt x="3239" y="2042"/>
                </a:moveTo>
                <a:cubicBezTo>
                  <a:pt x="3322" y="2042"/>
                  <a:pt x="3406" y="2052"/>
                  <a:pt x="3491" y="2071"/>
                </a:cubicBezTo>
                <a:cubicBezTo>
                  <a:pt x="4121" y="2213"/>
                  <a:pt x="4526" y="2822"/>
                  <a:pt x="4384" y="3451"/>
                </a:cubicBezTo>
                <a:cubicBezTo>
                  <a:pt x="4278" y="4002"/>
                  <a:pt x="3782" y="4367"/>
                  <a:pt x="3251" y="4367"/>
                </a:cubicBezTo>
                <a:cubicBezTo>
                  <a:pt x="3176" y="4367"/>
                  <a:pt x="3100" y="4359"/>
                  <a:pt x="3024" y="4344"/>
                </a:cubicBezTo>
                <a:cubicBezTo>
                  <a:pt x="2395" y="4202"/>
                  <a:pt x="1989" y="3593"/>
                  <a:pt x="2131" y="2964"/>
                </a:cubicBezTo>
                <a:cubicBezTo>
                  <a:pt x="2237" y="2420"/>
                  <a:pt x="2707" y="2042"/>
                  <a:pt x="3239" y="2042"/>
                </a:cubicBezTo>
                <a:close/>
                <a:moveTo>
                  <a:pt x="3390" y="0"/>
                </a:moveTo>
                <a:lnTo>
                  <a:pt x="3106" y="589"/>
                </a:lnTo>
                <a:cubicBezTo>
                  <a:pt x="2882" y="609"/>
                  <a:pt x="2639" y="650"/>
                  <a:pt x="2416" y="731"/>
                </a:cubicBezTo>
                <a:lnTo>
                  <a:pt x="1949" y="264"/>
                </a:lnTo>
                <a:lnTo>
                  <a:pt x="1056" y="853"/>
                </a:lnTo>
                <a:lnTo>
                  <a:pt x="1279" y="1462"/>
                </a:lnTo>
                <a:cubicBezTo>
                  <a:pt x="1116" y="1645"/>
                  <a:pt x="974" y="1827"/>
                  <a:pt x="873" y="2051"/>
                </a:cubicBezTo>
                <a:lnTo>
                  <a:pt x="223" y="2051"/>
                </a:lnTo>
                <a:lnTo>
                  <a:pt x="0" y="3106"/>
                </a:lnTo>
                <a:lnTo>
                  <a:pt x="589" y="3390"/>
                </a:lnTo>
                <a:cubicBezTo>
                  <a:pt x="609" y="3634"/>
                  <a:pt x="650" y="3857"/>
                  <a:pt x="711" y="4080"/>
                </a:cubicBezTo>
                <a:lnTo>
                  <a:pt x="264" y="4547"/>
                </a:lnTo>
                <a:lnTo>
                  <a:pt x="853" y="5461"/>
                </a:lnTo>
                <a:lnTo>
                  <a:pt x="1462" y="5217"/>
                </a:lnTo>
                <a:cubicBezTo>
                  <a:pt x="1624" y="5379"/>
                  <a:pt x="1827" y="5521"/>
                  <a:pt x="2050" y="5623"/>
                </a:cubicBezTo>
                <a:lnTo>
                  <a:pt x="2050" y="6272"/>
                </a:lnTo>
                <a:lnTo>
                  <a:pt x="3106" y="6496"/>
                </a:lnTo>
                <a:lnTo>
                  <a:pt x="3370" y="5907"/>
                </a:lnTo>
                <a:cubicBezTo>
                  <a:pt x="3613" y="5907"/>
                  <a:pt x="3857" y="5846"/>
                  <a:pt x="4080" y="5785"/>
                </a:cubicBezTo>
                <a:lnTo>
                  <a:pt x="4547" y="6232"/>
                </a:lnTo>
                <a:lnTo>
                  <a:pt x="5440" y="5643"/>
                </a:lnTo>
                <a:lnTo>
                  <a:pt x="5217" y="5034"/>
                </a:lnTo>
                <a:cubicBezTo>
                  <a:pt x="5379" y="4872"/>
                  <a:pt x="5521" y="4669"/>
                  <a:pt x="5623" y="4466"/>
                </a:cubicBezTo>
                <a:lnTo>
                  <a:pt x="6272" y="4446"/>
                </a:lnTo>
                <a:lnTo>
                  <a:pt x="6495" y="3390"/>
                </a:lnTo>
                <a:lnTo>
                  <a:pt x="5907" y="3126"/>
                </a:lnTo>
                <a:cubicBezTo>
                  <a:pt x="5886" y="2883"/>
                  <a:pt x="5846" y="2639"/>
                  <a:pt x="5785" y="2436"/>
                </a:cubicBezTo>
                <a:lnTo>
                  <a:pt x="6231" y="1969"/>
                </a:lnTo>
                <a:lnTo>
                  <a:pt x="5643" y="1056"/>
                </a:lnTo>
                <a:lnTo>
                  <a:pt x="5034" y="1279"/>
                </a:lnTo>
                <a:cubicBezTo>
                  <a:pt x="4851" y="1117"/>
                  <a:pt x="4669" y="995"/>
                  <a:pt x="4445" y="873"/>
                </a:cubicBezTo>
                <a:lnTo>
                  <a:pt x="4445" y="224"/>
                </a:lnTo>
                <a:lnTo>
                  <a:pt x="3390" y="0"/>
                </a:lnTo>
                <a:close/>
              </a:path>
            </a:pathLst>
          </a:custGeom>
          <a:solidFill>
            <a:srgbClr val="C1C1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311;p63">
            <a:extLst>
              <a:ext uri="{FF2B5EF4-FFF2-40B4-BE49-F238E27FC236}">
                <a16:creationId xmlns:a16="http://schemas.microsoft.com/office/drawing/2014/main" id="{3C18CAC1-A6C2-4AC3-BE4E-CD35F90F78D6}"/>
              </a:ext>
            </a:extLst>
          </p:cNvPr>
          <p:cNvSpPr/>
          <p:nvPr/>
        </p:nvSpPr>
        <p:spPr>
          <a:xfrm>
            <a:off x="6280061" y="1986335"/>
            <a:ext cx="333925" cy="333400"/>
          </a:xfrm>
          <a:custGeom>
            <a:avLst/>
            <a:gdLst/>
            <a:ahLst/>
            <a:cxnLst/>
            <a:rect l="l" t="t" r="r" b="b"/>
            <a:pathLst>
              <a:path w="13357" h="13336" extrusionOk="0">
                <a:moveTo>
                  <a:pt x="4385" y="6069"/>
                </a:moveTo>
                <a:cubicBezTo>
                  <a:pt x="4101" y="7348"/>
                  <a:pt x="4913" y="8606"/>
                  <a:pt x="6192" y="8891"/>
                </a:cubicBezTo>
                <a:cubicBezTo>
                  <a:pt x="7491" y="9175"/>
                  <a:pt x="8749" y="8363"/>
                  <a:pt x="9033" y="7064"/>
                </a:cubicBezTo>
                <a:cubicBezTo>
                  <a:pt x="9297" y="5785"/>
                  <a:pt x="8485" y="4527"/>
                  <a:pt x="7207" y="4242"/>
                </a:cubicBezTo>
                <a:cubicBezTo>
                  <a:pt x="5928" y="3958"/>
                  <a:pt x="4649" y="4770"/>
                  <a:pt x="4385" y="6069"/>
                </a:cubicBezTo>
                <a:close/>
                <a:moveTo>
                  <a:pt x="1828" y="4181"/>
                </a:moveTo>
                <a:cubicBezTo>
                  <a:pt x="2051" y="3735"/>
                  <a:pt x="2315" y="3349"/>
                  <a:pt x="2640" y="2984"/>
                </a:cubicBezTo>
                <a:lnTo>
                  <a:pt x="2193" y="1725"/>
                </a:lnTo>
                <a:lnTo>
                  <a:pt x="4040" y="528"/>
                </a:lnTo>
                <a:lnTo>
                  <a:pt x="5014" y="1462"/>
                </a:lnTo>
                <a:cubicBezTo>
                  <a:pt x="5461" y="1320"/>
                  <a:pt x="5948" y="1238"/>
                  <a:pt x="6435" y="1198"/>
                </a:cubicBezTo>
                <a:lnTo>
                  <a:pt x="7004" y="0"/>
                </a:lnTo>
                <a:lnTo>
                  <a:pt x="9155" y="467"/>
                </a:lnTo>
                <a:lnTo>
                  <a:pt x="9175" y="1807"/>
                </a:lnTo>
                <a:cubicBezTo>
                  <a:pt x="9602" y="2030"/>
                  <a:pt x="10008" y="2294"/>
                  <a:pt x="10353" y="2619"/>
                </a:cubicBezTo>
                <a:lnTo>
                  <a:pt x="11611" y="2172"/>
                </a:lnTo>
                <a:lnTo>
                  <a:pt x="12829" y="4039"/>
                </a:lnTo>
                <a:lnTo>
                  <a:pt x="11875" y="4993"/>
                </a:lnTo>
                <a:cubicBezTo>
                  <a:pt x="12037" y="5440"/>
                  <a:pt x="12119" y="5927"/>
                  <a:pt x="12139" y="6414"/>
                </a:cubicBezTo>
                <a:lnTo>
                  <a:pt x="13357" y="6983"/>
                </a:lnTo>
                <a:lnTo>
                  <a:pt x="12890" y="9134"/>
                </a:lnTo>
                <a:lnTo>
                  <a:pt x="11550" y="9154"/>
                </a:lnTo>
                <a:cubicBezTo>
                  <a:pt x="11327" y="9601"/>
                  <a:pt x="11043" y="9987"/>
                  <a:pt x="10718" y="10352"/>
                </a:cubicBezTo>
                <a:lnTo>
                  <a:pt x="11185" y="11610"/>
                </a:lnTo>
                <a:lnTo>
                  <a:pt x="9318" y="12808"/>
                </a:lnTo>
                <a:lnTo>
                  <a:pt x="8364" y="11874"/>
                </a:lnTo>
                <a:cubicBezTo>
                  <a:pt x="7897" y="12016"/>
                  <a:pt x="7430" y="12098"/>
                  <a:pt x="6943" y="12118"/>
                </a:cubicBezTo>
                <a:lnTo>
                  <a:pt x="6374" y="13336"/>
                </a:lnTo>
                <a:lnTo>
                  <a:pt x="4203" y="12869"/>
                </a:lnTo>
                <a:lnTo>
                  <a:pt x="4182" y="11529"/>
                </a:lnTo>
                <a:cubicBezTo>
                  <a:pt x="3756" y="11306"/>
                  <a:pt x="3350" y="11022"/>
                  <a:pt x="3005" y="10697"/>
                </a:cubicBezTo>
                <a:lnTo>
                  <a:pt x="1747" y="11164"/>
                </a:lnTo>
                <a:lnTo>
                  <a:pt x="549" y="9296"/>
                </a:lnTo>
                <a:lnTo>
                  <a:pt x="1483" y="8342"/>
                </a:lnTo>
                <a:cubicBezTo>
                  <a:pt x="1341" y="7896"/>
                  <a:pt x="1239" y="7409"/>
                  <a:pt x="1219" y="6922"/>
                </a:cubicBezTo>
                <a:lnTo>
                  <a:pt x="1" y="6353"/>
                </a:lnTo>
                <a:lnTo>
                  <a:pt x="488" y="418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312;p63">
            <a:extLst>
              <a:ext uri="{FF2B5EF4-FFF2-40B4-BE49-F238E27FC236}">
                <a16:creationId xmlns:a16="http://schemas.microsoft.com/office/drawing/2014/main" id="{0DDCC227-BAA3-7CFF-3D57-9ACA6A38F7D7}"/>
              </a:ext>
            </a:extLst>
          </p:cNvPr>
          <p:cNvSpPr/>
          <p:nvPr/>
        </p:nvSpPr>
        <p:spPr>
          <a:xfrm>
            <a:off x="5951261" y="2069535"/>
            <a:ext cx="241550" cy="241075"/>
          </a:xfrm>
          <a:custGeom>
            <a:avLst/>
            <a:gdLst/>
            <a:ahLst/>
            <a:cxnLst/>
            <a:rect l="l" t="t" r="r" b="b"/>
            <a:pathLst>
              <a:path w="9662" h="9643" extrusionOk="0">
                <a:moveTo>
                  <a:pt x="4834" y="3027"/>
                </a:moveTo>
                <a:cubicBezTo>
                  <a:pt x="4953" y="3027"/>
                  <a:pt x="5075" y="3039"/>
                  <a:pt x="5196" y="3066"/>
                </a:cubicBezTo>
                <a:cubicBezTo>
                  <a:pt x="6130" y="3269"/>
                  <a:pt x="6719" y="4182"/>
                  <a:pt x="6516" y="5116"/>
                </a:cubicBezTo>
                <a:cubicBezTo>
                  <a:pt x="6357" y="5925"/>
                  <a:pt x="5650" y="6475"/>
                  <a:pt x="4856" y="6475"/>
                </a:cubicBezTo>
                <a:cubicBezTo>
                  <a:pt x="4734" y="6475"/>
                  <a:pt x="4610" y="6462"/>
                  <a:pt x="4486" y="6435"/>
                </a:cubicBezTo>
                <a:cubicBezTo>
                  <a:pt x="3552" y="6232"/>
                  <a:pt x="2964" y="5319"/>
                  <a:pt x="3166" y="4385"/>
                </a:cubicBezTo>
                <a:cubicBezTo>
                  <a:pt x="3325" y="3591"/>
                  <a:pt x="4037" y="3027"/>
                  <a:pt x="4834" y="3027"/>
                </a:cubicBezTo>
                <a:close/>
                <a:moveTo>
                  <a:pt x="5034" y="1"/>
                </a:moveTo>
                <a:lnTo>
                  <a:pt x="4628" y="874"/>
                </a:lnTo>
                <a:cubicBezTo>
                  <a:pt x="4283" y="894"/>
                  <a:pt x="3938" y="955"/>
                  <a:pt x="3593" y="1077"/>
                </a:cubicBezTo>
                <a:lnTo>
                  <a:pt x="2903" y="387"/>
                </a:lnTo>
                <a:lnTo>
                  <a:pt x="1563" y="1259"/>
                </a:lnTo>
                <a:lnTo>
                  <a:pt x="1888" y="2173"/>
                </a:lnTo>
                <a:cubicBezTo>
                  <a:pt x="1664" y="2437"/>
                  <a:pt x="1461" y="2721"/>
                  <a:pt x="1299" y="3025"/>
                </a:cubicBezTo>
                <a:lnTo>
                  <a:pt x="325" y="3046"/>
                </a:lnTo>
                <a:lnTo>
                  <a:pt x="0" y="4609"/>
                </a:lnTo>
                <a:lnTo>
                  <a:pt x="873" y="5014"/>
                </a:lnTo>
                <a:cubicBezTo>
                  <a:pt x="893" y="5380"/>
                  <a:pt x="954" y="5725"/>
                  <a:pt x="1076" y="6050"/>
                </a:cubicBezTo>
                <a:lnTo>
                  <a:pt x="386" y="6740"/>
                </a:lnTo>
                <a:lnTo>
                  <a:pt x="1259" y="8100"/>
                </a:lnTo>
                <a:lnTo>
                  <a:pt x="2172" y="7755"/>
                </a:lnTo>
                <a:cubicBezTo>
                  <a:pt x="2436" y="7978"/>
                  <a:pt x="2720" y="8181"/>
                  <a:pt x="3045" y="8343"/>
                </a:cubicBezTo>
                <a:lnTo>
                  <a:pt x="3045" y="9318"/>
                </a:lnTo>
                <a:lnTo>
                  <a:pt x="4628" y="9642"/>
                </a:lnTo>
                <a:lnTo>
                  <a:pt x="5034" y="8770"/>
                </a:lnTo>
                <a:cubicBezTo>
                  <a:pt x="5379" y="8749"/>
                  <a:pt x="5724" y="8688"/>
                  <a:pt x="6049" y="8587"/>
                </a:cubicBezTo>
                <a:lnTo>
                  <a:pt x="6739" y="9257"/>
                </a:lnTo>
                <a:lnTo>
                  <a:pt x="8099" y="8384"/>
                </a:lnTo>
                <a:lnTo>
                  <a:pt x="7754" y="7470"/>
                </a:lnTo>
                <a:cubicBezTo>
                  <a:pt x="7997" y="7227"/>
                  <a:pt x="8180" y="6922"/>
                  <a:pt x="8342" y="6618"/>
                </a:cubicBezTo>
                <a:lnTo>
                  <a:pt x="9317" y="6598"/>
                </a:lnTo>
                <a:lnTo>
                  <a:pt x="9662" y="5035"/>
                </a:lnTo>
                <a:lnTo>
                  <a:pt x="8769" y="4629"/>
                </a:lnTo>
                <a:cubicBezTo>
                  <a:pt x="8748" y="4263"/>
                  <a:pt x="8687" y="3918"/>
                  <a:pt x="8586" y="3594"/>
                </a:cubicBezTo>
                <a:lnTo>
                  <a:pt x="9256" y="2904"/>
                </a:lnTo>
                <a:lnTo>
                  <a:pt x="8383" y="1564"/>
                </a:lnTo>
                <a:lnTo>
                  <a:pt x="7470" y="1889"/>
                </a:lnTo>
                <a:cubicBezTo>
                  <a:pt x="7226" y="1665"/>
                  <a:pt x="6942" y="1462"/>
                  <a:pt x="6617" y="1300"/>
                </a:cubicBezTo>
                <a:lnTo>
                  <a:pt x="6597" y="326"/>
                </a:lnTo>
                <a:lnTo>
                  <a:pt x="503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57888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FDE2F4-5E87-64F3-AFBC-3988E73EC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465800"/>
          </a:xfrm>
        </p:spPr>
        <p:txBody>
          <a:bodyPr/>
          <a:lstStyle/>
          <a:p>
            <a:pPr algn="ctr"/>
            <a:r>
              <a:rPr lang="zh-TW" altLang="en-US" sz="4000" dirty="0">
                <a:solidFill>
                  <a:schemeClr val="bg1"/>
                </a:solidFill>
              </a:rPr>
              <a:t>未來展望</a:t>
            </a: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6358F1BE-0E64-2F70-79A7-825F57921E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09" t="11264" r="24622" b="14775"/>
          <a:stretch/>
        </p:blipFill>
        <p:spPr>
          <a:xfrm>
            <a:off x="998365" y="2264623"/>
            <a:ext cx="1626173" cy="2100153"/>
          </a:xfrm>
          <a:prstGeom prst="rect">
            <a:avLst/>
          </a:prstGeom>
        </p:spPr>
      </p:pic>
      <p:sp>
        <p:nvSpPr>
          <p:cNvPr id="18" name="標題 1">
            <a:extLst>
              <a:ext uri="{FF2B5EF4-FFF2-40B4-BE49-F238E27FC236}">
                <a16:creationId xmlns:a16="http://schemas.microsoft.com/office/drawing/2014/main" id="{6FADDC60-4B9D-E226-B461-F6945D0821DD}"/>
              </a:ext>
            </a:extLst>
          </p:cNvPr>
          <p:cNvSpPr txBox="1">
            <a:spLocks/>
          </p:cNvSpPr>
          <p:nvPr/>
        </p:nvSpPr>
        <p:spPr>
          <a:xfrm>
            <a:off x="467671" y="1132312"/>
            <a:ext cx="2512855" cy="14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Bebas Neue"/>
              <a:buNone/>
              <a:defRPr sz="5000" b="0" i="0" u="none" strike="noStrike" cap="none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C1C1"/>
              </a:buClr>
              <a:buSzPts val="1400"/>
              <a:buFont typeface="Raleway Medium"/>
              <a:buNone/>
              <a:tabLst/>
              <a:defRPr/>
            </a:pPr>
            <a:r>
              <a:rPr kumimoji="0" lang="zh-TW" altLang="en-US" sz="1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 panose="020B0606020202050201" pitchFamily="34" charset="0"/>
                <a:sym typeface="Raleway Medium"/>
              </a:rPr>
              <a:t>推播功能、介面優化</a:t>
            </a:r>
          </a:p>
        </p:txBody>
      </p:sp>
      <p:sp>
        <p:nvSpPr>
          <p:cNvPr id="21" name="標題 1">
            <a:extLst>
              <a:ext uri="{FF2B5EF4-FFF2-40B4-BE49-F238E27FC236}">
                <a16:creationId xmlns:a16="http://schemas.microsoft.com/office/drawing/2014/main" id="{62EAC8A8-B798-377B-94E5-22A9C2F045EC}"/>
              </a:ext>
            </a:extLst>
          </p:cNvPr>
          <p:cNvSpPr txBox="1">
            <a:spLocks/>
          </p:cNvSpPr>
          <p:nvPr/>
        </p:nvSpPr>
        <p:spPr>
          <a:xfrm>
            <a:off x="3315572" y="1132312"/>
            <a:ext cx="2512855" cy="14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Bebas Neue"/>
              <a:buNone/>
              <a:defRPr sz="5000" b="0" i="0" u="none" strike="noStrike" cap="none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C1C1"/>
              </a:buClr>
              <a:buSzPts val="1400"/>
              <a:buFont typeface="Raleway Medium"/>
              <a:buNone/>
              <a:tabLst/>
              <a:defRPr/>
            </a:pPr>
            <a:r>
              <a:rPr kumimoji="0" lang="zh-TW" altLang="en-US" sz="1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 panose="020B0606020202050201" pitchFamily="34" charset="0"/>
                <a:sym typeface="Raleway Medium"/>
              </a:rPr>
              <a:t>更廣泛的資料庫串聯</a:t>
            </a:r>
          </a:p>
        </p:txBody>
      </p:sp>
      <p:sp>
        <p:nvSpPr>
          <p:cNvPr id="22" name="標題 1">
            <a:extLst>
              <a:ext uri="{FF2B5EF4-FFF2-40B4-BE49-F238E27FC236}">
                <a16:creationId xmlns:a16="http://schemas.microsoft.com/office/drawing/2014/main" id="{600D2FF5-8086-FE0E-A6CC-902CEA42328E}"/>
              </a:ext>
            </a:extLst>
          </p:cNvPr>
          <p:cNvSpPr txBox="1">
            <a:spLocks/>
          </p:cNvSpPr>
          <p:nvPr/>
        </p:nvSpPr>
        <p:spPr>
          <a:xfrm>
            <a:off x="6163474" y="1140040"/>
            <a:ext cx="2512855" cy="146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Bebas Neue"/>
              <a:buNone/>
              <a:defRPr sz="5000" b="0" i="0" u="none" strike="noStrike" cap="none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457200" marR="0" lvl="0" indent="-31750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1C1C1"/>
              </a:buClr>
              <a:buSzPts val="1400"/>
              <a:buFont typeface="Raleway Medium"/>
              <a:buNone/>
              <a:tabLst/>
              <a:defRPr/>
            </a:pPr>
            <a:r>
              <a:rPr kumimoji="0" lang="zh-TW" altLang="en-US" sz="1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ebas Neue" panose="020B0606020202050201" pitchFamily="34" charset="0"/>
                <a:sym typeface="Raleway Medium"/>
              </a:rPr>
              <a:t>效能優化</a:t>
            </a:r>
          </a:p>
        </p:txBody>
      </p:sp>
      <p:pic>
        <p:nvPicPr>
          <p:cNvPr id="26" name="圖片 25">
            <a:extLst>
              <a:ext uri="{FF2B5EF4-FFF2-40B4-BE49-F238E27FC236}">
                <a16:creationId xmlns:a16="http://schemas.microsoft.com/office/drawing/2014/main" id="{BD188153-886F-3237-A7A9-1EDF39596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9351" y="2507837"/>
            <a:ext cx="1613724" cy="1613724"/>
          </a:xfrm>
          <a:prstGeom prst="rect">
            <a:avLst/>
          </a:prstGeom>
        </p:spPr>
      </p:pic>
      <p:pic>
        <p:nvPicPr>
          <p:cNvPr id="28" name="圖片 27">
            <a:extLst>
              <a:ext uri="{FF2B5EF4-FFF2-40B4-BE49-F238E27FC236}">
                <a16:creationId xmlns:a16="http://schemas.microsoft.com/office/drawing/2014/main" id="{7880D651-0DDA-4CB3-39EF-E1E6AD04E2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93" t="5345" r="11135" b="7041"/>
          <a:stretch/>
        </p:blipFill>
        <p:spPr>
          <a:xfrm>
            <a:off x="3702970" y="2386193"/>
            <a:ext cx="1738057" cy="185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895649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(AI) Startup Business Plan by Slidesgo">
  <a:themeElements>
    <a:clrScheme name="Simple Light">
      <a:dk1>
        <a:srgbClr val="191919"/>
      </a:dk1>
      <a:lt1>
        <a:srgbClr val="FFFFFF"/>
      </a:lt1>
      <a:dk2>
        <a:srgbClr val="C1C1C1"/>
      </a:dk2>
      <a:lt2>
        <a:srgbClr val="E7E7E7"/>
      </a:lt2>
      <a:accent1>
        <a:srgbClr val="6E79E4"/>
      </a:accent1>
      <a:accent2>
        <a:srgbClr val="3C3C3B"/>
      </a:accent2>
      <a:accent3>
        <a:srgbClr val="5C64B8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1864</TotalTime>
  <Words>629</Words>
  <Application>Microsoft Office PowerPoint</Application>
  <PresentationFormat>如螢幕大小 (16:9)</PresentationFormat>
  <Paragraphs>94</Paragraphs>
  <Slides>11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22" baseType="lpstr">
      <vt:lpstr>Raleway Medium</vt:lpstr>
      <vt:lpstr>YouTube Sans</vt:lpstr>
      <vt:lpstr>微軟正黑體</vt:lpstr>
      <vt:lpstr>Arial</vt:lpstr>
      <vt:lpstr>Yu Gothic UI Semibold</vt:lpstr>
      <vt:lpstr>Open Sans</vt:lpstr>
      <vt:lpstr>Bebas Neue</vt:lpstr>
      <vt:lpstr>Nunito</vt:lpstr>
      <vt:lpstr>sohne</vt:lpstr>
      <vt:lpstr>var(--font-headings)</vt:lpstr>
      <vt:lpstr>Artificial Intelligence (AI) Startup Business Plan by Slidesgo</vt:lpstr>
      <vt:lpstr>智慧門鎖</vt:lpstr>
      <vt:lpstr>目錄</vt:lpstr>
      <vt:lpstr>motivation</vt:lpstr>
      <vt:lpstr>DEMOs D1 R1   RFID感測器 </vt:lpstr>
      <vt:lpstr>RFID感應</vt:lpstr>
      <vt:lpstr>PowerPoint 簡報</vt:lpstr>
      <vt:lpstr>PowerPoint 簡報</vt:lpstr>
      <vt:lpstr>DEMO</vt:lpstr>
      <vt:lpstr>未來展望</vt:lpstr>
      <vt:lpstr>參考文獻</vt:lpstr>
      <vt:lpstr>參考文獻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智慧門鎖         系統</dc:title>
  <dc:creator>莊濬瑋</dc:creator>
  <cp:lastModifiedBy>騏維 石</cp:lastModifiedBy>
  <cp:revision>53</cp:revision>
  <dcterms:modified xsi:type="dcterms:W3CDTF">2023-11-21T13:49:25Z</dcterms:modified>
</cp:coreProperties>
</file>